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75" r:id="rId11"/>
    <p:sldId id="276" r:id="rId12"/>
    <p:sldId id="277" r:id="rId13"/>
    <p:sldId id="265" r:id="rId14"/>
    <p:sldId id="266" r:id="rId15"/>
    <p:sldId id="267" r:id="rId16"/>
    <p:sldId id="270" r:id="rId17"/>
    <p:sldId id="271" r:id="rId18"/>
    <p:sldId id="269" r:id="rId19"/>
    <p:sldId id="272" r:id="rId20"/>
    <p:sldId id="273" r:id="rId21"/>
    <p:sldId id="274" r:id="rId22"/>
    <p:sldId id="278" r:id="rId23"/>
    <p:sldId id="279" r:id="rId24"/>
    <p:sldId id="280" r:id="rId25"/>
    <p:sldId id="281" r:id="rId26"/>
    <p:sldId id="282" r:id="rId27"/>
    <p:sldId id="283" r:id="rId28"/>
    <p:sldId id="284" r:id="rId29"/>
    <p:sldId id="285" r:id="rId30"/>
    <p:sldId id="286" r:id="rId31"/>
    <p:sldId id="287" r:id="rId32"/>
    <p:sldId id="288"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94624"/>
  </p:normalViewPr>
  <p:slideViewPr>
    <p:cSldViewPr snapToGrid="0" snapToObjects="1">
      <p:cViewPr varScale="1">
        <p:scale>
          <a:sx n="76" d="100"/>
          <a:sy n="76" d="100"/>
        </p:scale>
        <p:origin x="216" y="4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png>
</file>

<file path=ppt/media/image3.tif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2/12/17</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cs.uic.edu/~liub/FBS/SentimentAnalysis-and-OpinionMining.pdf" TargetMode="External"/><Relationship Id="rId4" Type="http://schemas.openxmlformats.org/officeDocument/2006/relationships/hyperlink" Target="https://consumerist.com/2010/04/14/how-you-spot-fake-online-reviews/" TargetMode="External"/><Relationship Id="rId1" Type="http://schemas.openxmlformats.org/officeDocument/2006/relationships/slideLayout" Target="../slideLayouts/slideLayout2.xml"/><Relationship Id="rId2" Type="http://schemas.openxmlformats.org/officeDocument/2006/relationships/hyperlink" Target="http://www.cs.uic.edu/~liub"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tLang="zh-CN" dirty="0" smtClean="0"/>
              <a:t>Recommendation</a:t>
            </a:r>
            <a:r>
              <a:rPr lang="zh-CN" altLang="en-US" dirty="0" smtClean="0"/>
              <a:t> </a:t>
            </a:r>
            <a:r>
              <a:rPr lang="en-US" altLang="zh-CN" dirty="0" smtClean="0"/>
              <a:t>System</a:t>
            </a:r>
            <a:r>
              <a:rPr lang="zh-CN" altLang="en-US" dirty="0" smtClean="0"/>
              <a:t> </a:t>
            </a:r>
            <a:r>
              <a:rPr lang="en-US" altLang="zh-CN" dirty="0" smtClean="0"/>
              <a:t>&amp;Spam</a:t>
            </a:r>
            <a:r>
              <a:rPr lang="zh-CN" altLang="en-US" dirty="0" smtClean="0"/>
              <a:t> </a:t>
            </a:r>
            <a:r>
              <a:rPr lang="en-US" altLang="zh-CN" dirty="0" smtClean="0"/>
              <a:t>Review</a:t>
            </a:r>
            <a:r>
              <a:rPr lang="zh-CN" altLang="en-US" dirty="0" smtClean="0"/>
              <a:t> </a:t>
            </a:r>
            <a:r>
              <a:rPr lang="en-US" altLang="zh-CN" dirty="0" smtClean="0"/>
              <a:t>Analysis	</a:t>
            </a:r>
            <a:endParaRPr lang="en-US" dirty="0"/>
          </a:p>
        </p:txBody>
      </p:sp>
      <p:sp>
        <p:nvSpPr>
          <p:cNvPr id="3" name="Subtitle 2"/>
          <p:cNvSpPr>
            <a:spLocks noGrp="1"/>
          </p:cNvSpPr>
          <p:nvPr>
            <p:ph type="subTitle" idx="1"/>
          </p:nvPr>
        </p:nvSpPr>
        <p:spPr/>
        <p:txBody>
          <a:bodyPr>
            <a:normAutofit lnSpcReduction="10000"/>
          </a:bodyPr>
          <a:lstStyle/>
          <a:p>
            <a:r>
              <a:rPr lang="en-US" altLang="zh-CN" dirty="0" smtClean="0"/>
              <a:t>Web</a:t>
            </a:r>
            <a:r>
              <a:rPr lang="zh-CN" altLang="en-US" dirty="0" smtClean="0"/>
              <a:t> </a:t>
            </a:r>
            <a:r>
              <a:rPr lang="en-US" altLang="zh-CN" dirty="0" smtClean="0"/>
              <a:t>Scraping</a:t>
            </a:r>
            <a:r>
              <a:rPr lang="zh-CN" altLang="en-US" dirty="0" smtClean="0"/>
              <a:t> </a:t>
            </a:r>
            <a:r>
              <a:rPr lang="en-US" altLang="zh-CN" dirty="0" smtClean="0"/>
              <a:t>Project:</a:t>
            </a:r>
            <a:r>
              <a:rPr lang="zh-CN" altLang="en-US" dirty="0" smtClean="0"/>
              <a:t> </a:t>
            </a:r>
            <a:r>
              <a:rPr lang="en-US" altLang="zh-CN" dirty="0" smtClean="0"/>
              <a:t>Google</a:t>
            </a:r>
            <a:r>
              <a:rPr lang="zh-CN" altLang="en-US" dirty="0" smtClean="0"/>
              <a:t> </a:t>
            </a:r>
            <a:r>
              <a:rPr lang="en-US" altLang="zh-CN" dirty="0" smtClean="0"/>
              <a:t>App</a:t>
            </a:r>
            <a:r>
              <a:rPr lang="zh-CN" altLang="en-US" dirty="0" smtClean="0"/>
              <a:t> </a:t>
            </a:r>
            <a:r>
              <a:rPr lang="en-US" altLang="zh-CN" dirty="0" smtClean="0"/>
              <a:t>Store</a:t>
            </a:r>
          </a:p>
          <a:p>
            <a:endParaRPr lang="en-US" dirty="0"/>
          </a:p>
          <a:p>
            <a:r>
              <a:rPr lang="en-US" altLang="zh-CN" dirty="0" smtClean="0"/>
              <a:t>Xu</a:t>
            </a:r>
            <a:r>
              <a:rPr lang="zh-CN" altLang="en-US" dirty="0" smtClean="0"/>
              <a:t> </a:t>
            </a:r>
            <a:r>
              <a:rPr lang="en-US" altLang="zh-CN" dirty="0" smtClean="0"/>
              <a:t>Gao</a:t>
            </a:r>
            <a:endParaRPr lang="en-US" dirty="0"/>
          </a:p>
        </p:txBody>
      </p:sp>
    </p:spTree>
    <p:extLst>
      <p:ext uri="{BB962C8B-B14F-4D97-AF65-F5344CB8AC3E}">
        <p14:creationId xmlns:p14="http://schemas.microsoft.com/office/powerpoint/2010/main" val="112260865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Word</a:t>
            </a:r>
            <a:r>
              <a:rPr lang="zh-CN" altLang="en-US" dirty="0" smtClean="0"/>
              <a:t> </a:t>
            </a:r>
            <a:r>
              <a:rPr lang="en-US" altLang="zh-CN" dirty="0" smtClean="0"/>
              <a:t>Cloud:</a:t>
            </a:r>
            <a:br>
              <a:rPr lang="en-US" altLang="zh-CN" dirty="0" smtClean="0"/>
            </a:br>
            <a:r>
              <a:rPr lang="en-US" altLang="zh-CN" sz="1800" dirty="0" smtClean="0"/>
              <a:t>Top</a:t>
            </a:r>
            <a:r>
              <a:rPr lang="zh-CN" altLang="en-US" sz="1800" dirty="0" smtClean="0"/>
              <a:t> </a:t>
            </a:r>
            <a:r>
              <a:rPr lang="en-US" altLang="zh-CN" sz="1800" dirty="0" smtClean="0"/>
              <a:t>Free</a:t>
            </a:r>
            <a:r>
              <a:rPr lang="zh-CN" altLang="en-US" sz="1800" dirty="0" smtClean="0"/>
              <a:t> </a:t>
            </a:r>
            <a:r>
              <a:rPr lang="en-US" altLang="zh-CN" sz="1800" dirty="0" smtClean="0"/>
              <a:t>in</a:t>
            </a:r>
            <a:r>
              <a:rPr lang="zh-CN" altLang="en-US" sz="1800" dirty="0" smtClean="0"/>
              <a:t> </a:t>
            </a:r>
            <a:r>
              <a:rPr lang="en-US" altLang="zh-CN" sz="1800" dirty="0" smtClean="0"/>
              <a:t>Android</a:t>
            </a:r>
            <a:r>
              <a:rPr lang="zh-CN" altLang="en-US" sz="1800" dirty="0" smtClean="0"/>
              <a:t> </a:t>
            </a:r>
            <a:r>
              <a:rPr lang="en-US" altLang="zh-CN" sz="1800" dirty="0" smtClean="0"/>
              <a:t>Apps,</a:t>
            </a:r>
            <a:r>
              <a:rPr lang="zh-CN" altLang="en-US" sz="1800" dirty="0" smtClean="0"/>
              <a:t> </a:t>
            </a:r>
            <a:r>
              <a:rPr lang="en-US" altLang="zh-CN" sz="1800" dirty="0" smtClean="0"/>
              <a:t>Top</a:t>
            </a:r>
            <a:r>
              <a:rPr lang="zh-CN" altLang="en-US" sz="1800" dirty="0" smtClean="0"/>
              <a:t> </a:t>
            </a:r>
            <a:r>
              <a:rPr lang="en-US" altLang="zh-CN" sz="1800" dirty="0" smtClean="0"/>
              <a:t>Paid</a:t>
            </a:r>
            <a:r>
              <a:rPr lang="zh-CN" altLang="en-US" sz="1800" dirty="0" smtClean="0"/>
              <a:t> </a:t>
            </a:r>
            <a:r>
              <a:rPr lang="en-US" altLang="zh-CN" sz="1800" dirty="0" smtClean="0"/>
              <a:t>in</a:t>
            </a:r>
            <a:r>
              <a:rPr lang="zh-CN" altLang="en-US" sz="1800" dirty="0" smtClean="0"/>
              <a:t> </a:t>
            </a:r>
            <a:r>
              <a:rPr lang="en-US" altLang="zh-CN" sz="1800" dirty="0" smtClean="0"/>
              <a:t>Android</a:t>
            </a:r>
            <a:r>
              <a:rPr lang="zh-CN" altLang="en-US" sz="1800" dirty="0" smtClean="0"/>
              <a:t> </a:t>
            </a:r>
            <a:r>
              <a:rPr lang="en-US" altLang="zh-CN" sz="1800" dirty="0" smtClean="0"/>
              <a:t>Apps,</a:t>
            </a:r>
            <a:r>
              <a:rPr lang="zh-CN" altLang="en-US" sz="1800" dirty="0" smtClean="0"/>
              <a:t> </a:t>
            </a:r>
            <a:r>
              <a:rPr lang="en-US" altLang="zh-CN" sz="1800" dirty="0" smtClean="0"/>
              <a:t>Top</a:t>
            </a:r>
            <a:r>
              <a:rPr lang="zh-CN" altLang="en-US" sz="1800" dirty="0" smtClean="0"/>
              <a:t> </a:t>
            </a:r>
            <a:r>
              <a:rPr lang="en-US" altLang="zh-CN" sz="1800" dirty="0" smtClean="0"/>
              <a:t>Grossing</a:t>
            </a:r>
            <a:r>
              <a:rPr lang="zh-CN" altLang="en-US" sz="1800" dirty="0" smtClean="0"/>
              <a:t> </a:t>
            </a:r>
            <a:r>
              <a:rPr lang="en-US" altLang="zh-CN" sz="1800" dirty="0" smtClean="0"/>
              <a:t>Games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92925" y="2322261"/>
            <a:ext cx="9020704" cy="4535739"/>
          </a:xfrm>
        </p:spPr>
      </p:pic>
      <p:sp>
        <p:nvSpPr>
          <p:cNvPr id="5" name="TextBox 4"/>
          <p:cNvSpPr txBox="1"/>
          <p:nvPr/>
        </p:nvSpPr>
        <p:spPr>
          <a:xfrm>
            <a:off x="4830501" y="1860596"/>
            <a:ext cx="4436533" cy="461665"/>
          </a:xfrm>
          <a:prstGeom prst="rect">
            <a:avLst/>
          </a:prstGeom>
          <a:noFill/>
        </p:spPr>
        <p:txBody>
          <a:bodyPr wrap="square" rtlCol="0">
            <a:spAutoFit/>
          </a:bodyPr>
          <a:lstStyle/>
          <a:p>
            <a:r>
              <a:rPr lang="en-US" altLang="zh-CN" sz="2400" b="1" dirty="0" smtClean="0"/>
              <a:t>Top</a:t>
            </a:r>
            <a:r>
              <a:rPr lang="zh-CN" altLang="en-US" sz="2400" b="1" dirty="0" smtClean="0"/>
              <a:t> </a:t>
            </a:r>
            <a:r>
              <a:rPr lang="en-US" altLang="zh-CN" sz="2400" b="1" dirty="0" smtClean="0"/>
              <a:t>Free</a:t>
            </a:r>
            <a:r>
              <a:rPr lang="zh-CN" altLang="en-US" sz="2400" b="1" dirty="0" smtClean="0"/>
              <a:t> </a:t>
            </a:r>
            <a:r>
              <a:rPr lang="en-US" altLang="zh-CN" sz="2400" b="1" dirty="0" smtClean="0"/>
              <a:t>in</a:t>
            </a:r>
            <a:r>
              <a:rPr lang="zh-CN" altLang="en-US" sz="2400" b="1" dirty="0" smtClean="0"/>
              <a:t> </a:t>
            </a:r>
            <a:r>
              <a:rPr lang="en-US" altLang="zh-CN" sz="2400" b="1" dirty="0" smtClean="0"/>
              <a:t>Android</a:t>
            </a:r>
            <a:r>
              <a:rPr lang="zh-CN" altLang="en-US" sz="2400" b="1" dirty="0" smtClean="0"/>
              <a:t> </a:t>
            </a:r>
            <a:r>
              <a:rPr lang="en-US" altLang="zh-CN" sz="2400" b="1" dirty="0" smtClean="0"/>
              <a:t>Apps</a:t>
            </a:r>
            <a:endParaRPr lang="en-US" sz="2400" b="1" dirty="0"/>
          </a:p>
        </p:txBody>
      </p:sp>
    </p:spTree>
    <p:extLst>
      <p:ext uri="{BB962C8B-B14F-4D97-AF65-F5344CB8AC3E}">
        <p14:creationId xmlns:p14="http://schemas.microsoft.com/office/powerpoint/2010/main" val="1087012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92925" y="2113630"/>
            <a:ext cx="8686822" cy="4535739"/>
          </a:xfrm>
        </p:spPr>
      </p:pic>
      <p:sp>
        <p:nvSpPr>
          <p:cNvPr id="5" name="TextBox 4"/>
          <p:cNvSpPr txBox="1"/>
          <p:nvPr/>
        </p:nvSpPr>
        <p:spPr>
          <a:xfrm>
            <a:off x="4830501" y="1651965"/>
            <a:ext cx="4436533" cy="461665"/>
          </a:xfrm>
          <a:prstGeom prst="rect">
            <a:avLst/>
          </a:prstGeom>
          <a:noFill/>
        </p:spPr>
        <p:txBody>
          <a:bodyPr wrap="square" rtlCol="0">
            <a:spAutoFit/>
          </a:bodyPr>
          <a:lstStyle/>
          <a:p>
            <a:r>
              <a:rPr lang="en-US" altLang="zh-CN" sz="2400" b="1" dirty="0" smtClean="0"/>
              <a:t>Top</a:t>
            </a:r>
            <a:r>
              <a:rPr lang="zh-CN" altLang="en-US" sz="2400" b="1" dirty="0" smtClean="0"/>
              <a:t> </a:t>
            </a:r>
            <a:r>
              <a:rPr lang="en-US" altLang="zh-CN" sz="2400" b="1" dirty="0" smtClean="0"/>
              <a:t>Paid</a:t>
            </a:r>
            <a:r>
              <a:rPr lang="zh-CN" altLang="en-US" sz="2400" b="1" dirty="0" smtClean="0"/>
              <a:t> </a:t>
            </a:r>
            <a:r>
              <a:rPr lang="en-US" altLang="zh-CN" sz="2400" b="1" dirty="0" smtClean="0"/>
              <a:t>in</a:t>
            </a:r>
            <a:r>
              <a:rPr lang="zh-CN" altLang="en-US" sz="2400" b="1" dirty="0" smtClean="0"/>
              <a:t> </a:t>
            </a:r>
            <a:r>
              <a:rPr lang="en-US" altLang="zh-CN" sz="2400" b="1" dirty="0" smtClean="0"/>
              <a:t>Android</a:t>
            </a:r>
            <a:r>
              <a:rPr lang="zh-CN" altLang="en-US" sz="2400" b="1" dirty="0" smtClean="0"/>
              <a:t> </a:t>
            </a:r>
            <a:r>
              <a:rPr lang="en-US" altLang="zh-CN" sz="2400" b="1" dirty="0" smtClean="0"/>
              <a:t>Apps</a:t>
            </a:r>
            <a:endParaRPr lang="en-US" sz="2400" b="1" dirty="0"/>
          </a:p>
        </p:txBody>
      </p:sp>
    </p:spTree>
    <p:extLst>
      <p:ext uri="{BB962C8B-B14F-4D97-AF65-F5344CB8AC3E}">
        <p14:creationId xmlns:p14="http://schemas.microsoft.com/office/powerpoint/2010/main" val="20144594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92925" y="1905000"/>
            <a:ext cx="8906932" cy="4805056"/>
          </a:xfrm>
        </p:spPr>
      </p:pic>
      <p:sp>
        <p:nvSpPr>
          <p:cNvPr id="5" name="TextBox 4"/>
          <p:cNvSpPr txBox="1"/>
          <p:nvPr/>
        </p:nvSpPr>
        <p:spPr>
          <a:xfrm>
            <a:off x="5516829" y="1370157"/>
            <a:ext cx="4436533" cy="461665"/>
          </a:xfrm>
          <a:prstGeom prst="rect">
            <a:avLst/>
          </a:prstGeom>
          <a:noFill/>
        </p:spPr>
        <p:txBody>
          <a:bodyPr wrap="square" rtlCol="0">
            <a:spAutoFit/>
          </a:bodyPr>
          <a:lstStyle/>
          <a:p>
            <a:r>
              <a:rPr lang="en-US" altLang="zh-CN" sz="2400" b="1" dirty="0" smtClean="0"/>
              <a:t>Top</a:t>
            </a:r>
            <a:r>
              <a:rPr lang="zh-CN" altLang="en-US" sz="2400" b="1" dirty="0" smtClean="0"/>
              <a:t> </a:t>
            </a:r>
            <a:r>
              <a:rPr lang="en-US" altLang="zh-CN" sz="2400" b="1" dirty="0" smtClean="0"/>
              <a:t>Grossing</a:t>
            </a:r>
            <a:r>
              <a:rPr lang="zh-CN" altLang="en-US" sz="2400" b="1" dirty="0" smtClean="0"/>
              <a:t> </a:t>
            </a:r>
            <a:r>
              <a:rPr lang="en-US" altLang="zh-CN" sz="2400" b="1" dirty="0" smtClean="0"/>
              <a:t>Games</a:t>
            </a:r>
            <a:endParaRPr lang="en-US" sz="2400" b="1" dirty="0"/>
          </a:p>
        </p:txBody>
      </p:sp>
    </p:spTree>
    <p:extLst>
      <p:ext uri="{BB962C8B-B14F-4D97-AF65-F5344CB8AC3E}">
        <p14:creationId xmlns:p14="http://schemas.microsoft.com/office/powerpoint/2010/main" val="13585493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a:t>
            </a:r>
            <a:r>
              <a:rPr lang="zh-CN" altLang="en-US" dirty="0" smtClean="0"/>
              <a:t> </a:t>
            </a:r>
            <a:r>
              <a:rPr lang="en-US" altLang="zh-CN" dirty="0" smtClean="0"/>
              <a:t>II:</a:t>
            </a:r>
            <a:r>
              <a:rPr lang="zh-CN" altLang="en-US" dirty="0" smtClean="0"/>
              <a:t> </a:t>
            </a:r>
            <a:r>
              <a:rPr lang="en-US" altLang="zh-CN" dirty="0" smtClean="0"/>
              <a:t>Recommendation</a:t>
            </a:r>
            <a:r>
              <a:rPr lang="zh-CN" altLang="en-US" dirty="0" smtClean="0"/>
              <a:t> </a:t>
            </a:r>
            <a:r>
              <a:rPr lang="en-US" altLang="zh-CN" dirty="0" smtClean="0"/>
              <a:t>System</a:t>
            </a:r>
            <a:endParaRPr lang="en-US" dirty="0"/>
          </a:p>
        </p:txBody>
      </p:sp>
      <p:sp>
        <p:nvSpPr>
          <p:cNvPr id="3" name="Content Placeholder 2"/>
          <p:cNvSpPr>
            <a:spLocks noGrp="1"/>
          </p:cNvSpPr>
          <p:nvPr>
            <p:ph idx="1"/>
          </p:nvPr>
        </p:nvSpPr>
        <p:spPr>
          <a:xfrm>
            <a:off x="2589212" y="2082800"/>
            <a:ext cx="8915400" cy="3777622"/>
          </a:xfrm>
        </p:spPr>
        <p:txBody>
          <a:bodyPr>
            <a:normAutofit/>
          </a:bodyPr>
          <a:lstStyle/>
          <a:p>
            <a:r>
              <a:rPr lang="en-US" altLang="zh-CN" sz="2000" b="1" dirty="0" smtClean="0"/>
              <a:t>Several</a:t>
            </a:r>
            <a:r>
              <a:rPr lang="zh-CN" altLang="en-US" sz="2000" b="1" dirty="0" smtClean="0"/>
              <a:t> </a:t>
            </a:r>
            <a:r>
              <a:rPr lang="en-US" altLang="zh-CN" sz="2000" b="1" dirty="0" smtClean="0"/>
              <a:t>NLP</a:t>
            </a:r>
            <a:r>
              <a:rPr lang="zh-CN" altLang="en-US" sz="2000" b="1" dirty="0" smtClean="0"/>
              <a:t> </a:t>
            </a:r>
            <a:r>
              <a:rPr lang="en-US" altLang="zh-CN" sz="2000" b="1" dirty="0" smtClean="0"/>
              <a:t>Choices:</a:t>
            </a:r>
          </a:p>
          <a:p>
            <a:pPr lvl="1"/>
            <a:r>
              <a:rPr lang="en-US" sz="1800" b="1" dirty="0"/>
              <a:t>term frequency–inverse document </a:t>
            </a:r>
            <a:r>
              <a:rPr lang="en-US" sz="1800" b="1" dirty="0" smtClean="0"/>
              <a:t>frequency</a:t>
            </a:r>
            <a:r>
              <a:rPr lang="en-US" altLang="zh-CN" sz="1800" b="1" dirty="0" smtClean="0"/>
              <a:t>(TF-IDF)</a:t>
            </a:r>
            <a:endParaRPr lang="en-US" sz="1800" b="1" dirty="0" smtClean="0"/>
          </a:p>
          <a:p>
            <a:pPr lvl="1"/>
            <a:r>
              <a:rPr lang="en-US" altLang="zh-CN" sz="1800" b="1" dirty="0" smtClean="0"/>
              <a:t>LDA</a:t>
            </a:r>
          </a:p>
          <a:p>
            <a:pPr lvl="1"/>
            <a:r>
              <a:rPr lang="en-US" altLang="zh-CN" sz="1800" b="1" dirty="0" smtClean="0"/>
              <a:t>LSI</a:t>
            </a:r>
          </a:p>
          <a:p>
            <a:endParaRPr lang="en-US" altLang="zh-CN" sz="2000" b="1" dirty="0" smtClean="0"/>
          </a:p>
          <a:p>
            <a:r>
              <a:rPr lang="en-US" altLang="zh-CN" sz="2000" b="1" dirty="0" smtClean="0"/>
              <a:t>What</a:t>
            </a:r>
            <a:r>
              <a:rPr lang="zh-CN" altLang="en-US" sz="2000" b="1" dirty="0" smtClean="0"/>
              <a:t> </a:t>
            </a:r>
            <a:r>
              <a:rPr lang="en-US" altLang="zh-CN" sz="2000" b="1" dirty="0" smtClean="0"/>
              <a:t>I</a:t>
            </a:r>
            <a:r>
              <a:rPr lang="zh-CN" altLang="en-US" sz="2000" b="1" dirty="0" smtClean="0"/>
              <a:t> </a:t>
            </a:r>
            <a:r>
              <a:rPr lang="en-US" altLang="zh-CN" sz="2000" b="1" dirty="0" smtClean="0"/>
              <a:t>use:</a:t>
            </a:r>
          </a:p>
          <a:p>
            <a:pPr lvl="1"/>
            <a:r>
              <a:rPr lang="en-US" altLang="zh-CN" sz="1800" b="1" dirty="0" smtClean="0"/>
              <a:t>Doc2vec:</a:t>
            </a:r>
            <a:r>
              <a:rPr lang="zh-CN" altLang="en-US" sz="1800" b="1" dirty="0" smtClean="0"/>
              <a:t> </a:t>
            </a:r>
            <a:r>
              <a:rPr lang="en-US" sz="1800" b="1" dirty="0"/>
              <a:t>converts word documents into </a:t>
            </a:r>
            <a:r>
              <a:rPr lang="en-US" sz="1800" b="1" dirty="0" smtClean="0"/>
              <a:t>vectors</a:t>
            </a:r>
            <a:r>
              <a:rPr lang="en-US" altLang="zh-CN" sz="1800" b="1" dirty="0" smtClean="0"/>
              <a:t>,</a:t>
            </a:r>
            <a:r>
              <a:rPr lang="zh-CN" altLang="en-US" sz="1800" b="1" dirty="0" smtClean="0"/>
              <a:t> </a:t>
            </a:r>
            <a:r>
              <a:rPr lang="en-US" altLang="zh-CN" sz="1800" b="1" dirty="0" smtClean="0"/>
              <a:t>Free</a:t>
            </a:r>
            <a:r>
              <a:rPr lang="zh-CN" altLang="en-US" sz="1800" b="1" dirty="0" smtClean="0"/>
              <a:t> </a:t>
            </a:r>
            <a:r>
              <a:rPr lang="en-US" altLang="zh-CN" sz="1800" b="1" dirty="0" smtClean="0"/>
              <a:t>in</a:t>
            </a:r>
            <a:r>
              <a:rPr lang="zh-CN" altLang="en-US" sz="1800" b="1" dirty="0" smtClean="0"/>
              <a:t> </a:t>
            </a:r>
            <a:r>
              <a:rPr lang="en-US" altLang="zh-CN" sz="1800" b="1" dirty="0" smtClean="0"/>
              <a:t>Genism</a:t>
            </a:r>
            <a:r>
              <a:rPr lang="zh-CN" altLang="en-US" sz="1800" b="1" dirty="0" smtClean="0"/>
              <a:t> </a:t>
            </a:r>
            <a:r>
              <a:rPr lang="en-US" altLang="zh-CN" sz="1800" b="1" dirty="0" smtClean="0"/>
              <a:t>Library</a:t>
            </a:r>
            <a:endParaRPr lang="en-US" sz="1800" b="1" dirty="0"/>
          </a:p>
          <a:p>
            <a:pPr lvl="1"/>
            <a:endParaRPr lang="en-US" sz="1800" b="1" dirty="0"/>
          </a:p>
          <a:p>
            <a:r>
              <a:rPr lang="en-US" altLang="zh-CN" sz="2000" b="1" dirty="0" smtClean="0"/>
              <a:t>Model:</a:t>
            </a:r>
            <a:r>
              <a:rPr lang="zh-CN" altLang="en-US" sz="2000" b="1" dirty="0" smtClean="0"/>
              <a:t> </a:t>
            </a:r>
            <a:r>
              <a:rPr lang="en-US" altLang="zh-CN" sz="2000" b="1" dirty="0" smtClean="0"/>
              <a:t>Train,</a:t>
            </a:r>
            <a:r>
              <a:rPr lang="zh-CN" altLang="en-US" sz="2000" b="1" dirty="0" smtClean="0"/>
              <a:t> </a:t>
            </a:r>
            <a:r>
              <a:rPr lang="en-US" altLang="zh-CN" sz="2000" b="1" dirty="0" smtClean="0"/>
              <a:t>Test</a:t>
            </a:r>
            <a:r>
              <a:rPr lang="zh-CN" altLang="en-US" sz="2000" b="1" dirty="0" smtClean="0"/>
              <a:t> </a:t>
            </a:r>
            <a:r>
              <a:rPr lang="en-US" altLang="zh-CN" sz="2000" b="1" dirty="0" smtClean="0"/>
              <a:t>&amp;</a:t>
            </a:r>
            <a:r>
              <a:rPr lang="zh-CN" altLang="en-US" sz="2000" b="1" dirty="0" smtClean="0"/>
              <a:t> </a:t>
            </a:r>
            <a:r>
              <a:rPr lang="en-US" altLang="zh-CN" sz="2000" b="1" dirty="0" smtClean="0"/>
              <a:t>Use</a:t>
            </a:r>
            <a:endParaRPr lang="en-US" sz="2000" b="1" dirty="0" smtClean="0"/>
          </a:p>
        </p:txBody>
      </p:sp>
    </p:spTree>
    <p:extLst>
      <p:ext uri="{BB962C8B-B14F-4D97-AF65-F5344CB8AC3E}">
        <p14:creationId xmlns:p14="http://schemas.microsoft.com/office/powerpoint/2010/main" val="16529978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a:bodyPr>
          <a:lstStyle/>
          <a:p>
            <a:r>
              <a:rPr lang="en-US" sz="2400" b="1" dirty="0"/>
              <a:t>Cosine similarity</a:t>
            </a:r>
          </a:p>
          <a:p>
            <a:endParaRPr lang="en-US" sz="24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3767" y="2891367"/>
            <a:ext cx="10058400" cy="2002366"/>
          </a:xfrm>
          <a:prstGeom prst="rect">
            <a:avLst/>
          </a:prstGeom>
        </p:spPr>
      </p:pic>
      <p:sp>
        <p:nvSpPr>
          <p:cNvPr id="5" name="TextBox 4"/>
          <p:cNvSpPr txBox="1"/>
          <p:nvPr/>
        </p:nvSpPr>
        <p:spPr>
          <a:xfrm>
            <a:off x="2302933" y="5215467"/>
            <a:ext cx="9008534" cy="1200329"/>
          </a:xfrm>
          <a:prstGeom prst="rect">
            <a:avLst/>
          </a:prstGeom>
          <a:noFill/>
        </p:spPr>
        <p:txBody>
          <a:bodyPr wrap="square" rtlCol="0">
            <a:spAutoFit/>
          </a:bodyPr>
          <a:lstStyle/>
          <a:p>
            <a:r>
              <a:rPr lang="en-US" altLang="zh-CN" sz="2400" b="1" dirty="0" smtClean="0"/>
              <a:t>Similarity</a:t>
            </a:r>
            <a:r>
              <a:rPr lang="zh-CN" altLang="en-US" sz="2400" b="1" dirty="0" smtClean="0"/>
              <a:t> </a:t>
            </a:r>
            <a:r>
              <a:rPr lang="en-US" altLang="zh-CN" sz="2400" b="1" dirty="0" smtClean="0"/>
              <a:t>is</a:t>
            </a:r>
            <a:r>
              <a:rPr lang="zh-CN" altLang="en-US" sz="2400" b="1" dirty="0" smtClean="0"/>
              <a:t> </a:t>
            </a:r>
            <a:r>
              <a:rPr lang="en-US" altLang="zh-CN" sz="2400" b="1" dirty="0" smtClean="0"/>
              <a:t>the</a:t>
            </a:r>
            <a:r>
              <a:rPr lang="zh-CN" altLang="en-US" sz="2400" b="1" dirty="0" smtClean="0"/>
              <a:t> </a:t>
            </a:r>
            <a:r>
              <a:rPr lang="en-US" altLang="zh-CN" sz="2400" b="1" dirty="0" smtClean="0"/>
              <a:t>core</a:t>
            </a:r>
            <a:r>
              <a:rPr lang="zh-CN" altLang="en-US" sz="2400" b="1" dirty="0" smtClean="0"/>
              <a:t> </a:t>
            </a:r>
            <a:r>
              <a:rPr lang="en-US" altLang="zh-CN" sz="2400" b="1" dirty="0" smtClean="0"/>
              <a:t>of</a:t>
            </a:r>
            <a:r>
              <a:rPr lang="zh-CN" altLang="en-US" sz="2400" b="1" dirty="0" smtClean="0"/>
              <a:t> </a:t>
            </a:r>
            <a:r>
              <a:rPr lang="en-US" altLang="zh-CN" sz="2400" b="1" dirty="0" smtClean="0"/>
              <a:t>recommendation</a:t>
            </a:r>
            <a:r>
              <a:rPr lang="zh-CN" altLang="en-US" sz="2400" b="1" dirty="0" smtClean="0"/>
              <a:t> </a:t>
            </a:r>
            <a:r>
              <a:rPr lang="en-US" altLang="zh-CN" sz="2400" b="1" dirty="0" smtClean="0"/>
              <a:t>system.</a:t>
            </a:r>
            <a:r>
              <a:rPr lang="zh-CN" altLang="en-US" sz="2400" b="1" dirty="0" smtClean="0"/>
              <a:t> </a:t>
            </a:r>
            <a:r>
              <a:rPr lang="en-US" altLang="zh-CN" sz="2400" b="1" dirty="0" smtClean="0"/>
              <a:t>The</a:t>
            </a:r>
            <a:r>
              <a:rPr lang="zh-CN" altLang="en-US" sz="2400" b="1" dirty="0" smtClean="0"/>
              <a:t> </a:t>
            </a:r>
            <a:r>
              <a:rPr lang="en-US" altLang="zh-CN" sz="2400" b="1" dirty="0" smtClean="0"/>
              <a:t>model</a:t>
            </a:r>
            <a:r>
              <a:rPr lang="zh-CN" altLang="en-US" sz="2400" b="1" dirty="0" smtClean="0"/>
              <a:t> </a:t>
            </a:r>
            <a:r>
              <a:rPr lang="en-US" altLang="zh-CN" sz="2400" b="1" dirty="0" smtClean="0"/>
              <a:t>will</a:t>
            </a:r>
            <a:r>
              <a:rPr lang="zh-CN" altLang="en-US" sz="2400" b="1" dirty="0" smtClean="0"/>
              <a:t> </a:t>
            </a:r>
            <a:r>
              <a:rPr lang="en-US" altLang="zh-CN" sz="2400" b="1" dirty="0" smtClean="0"/>
              <a:t>find</a:t>
            </a:r>
            <a:r>
              <a:rPr lang="zh-CN" altLang="en-US" sz="2400" b="1" dirty="0" smtClean="0"/>
              <a:t> </a:t>
            </a:r>
            <a:r>
              <a:rPr lang="en-US" altLang="zh-CN" sz="2400" b="1" dirty="0" smtClean="0"/>
              <a:t>the</a:t>
            </a:r>
            <a:r>
              <a:rPr lang="zh-CN" altLang="en-US" sz="2400" b="1" dirty="0" smtClean="0"/>
              <a:t> </a:t>
            </a:r>
            <a:r>
              <a:rPr lang="en-US" altLang="zh-CN" sz="2400" b="1" dirty="0" smtClean="0"/>
              <a:t>most</a:t>
            </a:r>
            <a:r>
              <a:rPr lang="zh-CN" altLang="en-US" sz="2400" b="1" dirty="0" smtClean="0"/>
              <a:t> </a:t>
            </a:r>
            <a:r>
              <a:rPr lang="en-US" altLang="zh-CN" sz="2400" b="1" dirty="0" smtClean="0"/>
              <a:t>similar</a:t>
            </a:r>
            <a:r>
              <a:rPr lang="zh-CN" altLang="en-US" sz="2400" b="1" dirty="0" smtClean="0"/>
              <a:t> </a:t>
            </a:r>
            <a:r>
              <a:rPr lang="en-US" altLang="zh-CN" sz="2400" b="1" dirty="0" smtClean="0"/>
              <a:t>review</a:t>
            </a:r>
            <a:r>
              <a:rPr lang="zh-CN" altLang="en-US" sz="2400" b="1" dirty="0" smtClean="0"/>
              <a:t> </a:t>
            </a:r>
            <a:r>
              <a:rPr lang="en-US" altLang="zh-CN" sz="2400" b="1" dirty="0" smtClean="0"/>
              <a:t>based</a:t>
            </a:r>
            <a:r>
              <a:rPr lang="zh-CN" altLang="en-US" sz="2400" b="1" dirty="0" smtClean="0"/>
              <a:t> </a:t>
            </a:r>
            <a:r>
              <a:rPr lang="en-US" altLang="zh-CN" sz="2400" b="1" dirty="0" smtClean="0"/>
              <a:t>on</a:t>
            </a:r>
            <a:r>
              <a:rPr lang="zh-CN" altLang="en-US" sz="2400" b="1" dirty="0" smtClean="0"/>
              <a:t> </a:t>
            </a:r>
            <a:r>
              <a:rPr lang="en-US" altLang="zh-CN" sz="2400" b="1" dirty="0" smtClean="0"/>
              <a:t>the</a:t>
            </a:r>
            <a:r>
              <a:rPr lang="zh-CN" altLang="en-US" sz="2400" b="1" dirty="0" smtClean="0"/>
              <a:t> </a:t>
            </a:r>
            <a:r>
              <a:rPr lang="en-US" altLang="zh-CN" sz="2400" b="1" dirty="0" smtClean="0"/>
              <a:t>requirement</a:t>
            </a:r>
            <a:r>
              <a:rPr lang="zh-CN" altLang="en-US" sz="2400" b="1" dirty="0" smtClean="0"/>
              <a:t> </a:t>
            </a:r>
            <a:r>
              <a:rPr lang="en-US" altLang="zh-CN" sz="2400" b="1" dirty="0" smtClean="0"/>
              <a:t>a</a:t>
            </a:r>
            <a:r>
              <a:rPr lang="zh-CN" altLang="en-US" sz="2400" b="1" dirty="0" smtClean="0"/>
              <a:t> </a:t>
            </a:r>
            <a:r>
              <a:rPr lang="en-US" altLang="zh-CN" sz="2400" b="1" dirty="0" smtClean="0"/>
              <a:t>user</a:t>
            </a:r>
            <a:r>
              <a:rPr lang="zh-CN" altLang="en-US" sz="2400" b="1" dirty="0" smtClean="0"/>
              <a:t> </a:t>
            </a:r>
            <a:r>
              <a:rPr lang="en-US" altLang="zh-CN" sz="2400" b="1" dirty="0" smtClean="0"/>
              <a:t>gives.</a:t>
            </a:r>
            <a:endParaRPr lang="en-US" sz="2400" b="1" dirty="0"/>
          </a:p>
        </p:txBody>
      </p:sp>
    </p:spTree>
    <p:extLst>
      <p:ext uri="{BB962C8B-B14F-4D97-AF65-F5344CB8AC3E}">
        <p14:creationId xmlns:p14="http://schemas.microsoft.com/office/powerpoint/2010/main" val="20583755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459" y="624110"/>
            <a:ext cx="11026287" cy="3051399"/>
          </a:xfrm>
        </p:spPr>
      </p:pic>
      <p:sp>
        <p:nvSpPr>
          <p:cNvPr id="5" name="TextBox 4"/>
          <p:cNvSpPr txBox="1"/>
          <p:nvPr/>
        </p:nvSpPr>
        <p:spPr>
          <a:xfrm>
            <a:off x="2895600" y="4080933"/>
            <a:ext cx="8161867" cy="1938992"/>
          </a:xfrm>
          <a:prstGeom prst="rect">
            <a:avLst/>
          </a:prstGeom>
          <a:noFill/>
        </p:spPr>
        <p:txBody>
          <a:bodyPr wrap="square" rtlCol="0">
            <a:spAutoFit/>
          </a:bodyPr>
          <a:lstStyle/>
          <a:p>
            <a:r>
              <a:rPr lang="en-US" altLang="zh-CN" sz="2000" b="1" dirty="0" smtClean="0">
                <a:solidFill>
                  <a:schemeClr val="accent1"/>
                </a:solidFill>
              </a:rPr>
              <a:t>Using</a:t>
            </a:r>
            <a:r>
              <a:rPr lang="zh-CN" altLang="en-US" sz="2000" b="1" dirty="0" smtClean="0">
                <a:solidFill>
                  <a:schemeClr val="accent1"/>
                </a:solidFill>
              </a:rPr>
              <a:t> </a:t>
            </a:r>
            <a:r>
              <a:rPr lang="en-US" altLang="zh-CN" sz="2000" b="1" dirty="0" err="1" smtClean="0">
                <a:solidFill>
                  <a:schemeClr val="accent1"/>
                </a:solidFill>
              </a:rPr>
              <a:t>review.txt</a:t>
            </a:r>
            <a:r>
              <a:rPr lang="zh-CN" altLang="en-US" sz="2000" b="1" dirty="0" smtClean="0">
                <a:solidFill>
                  <a:schemeClr val="accent1"/>
                </a:solidFill>
              </a:rPr>
              <a:t> </a:t>
            </a:r>
            <a:r>
              <a:rPr lang="en-US" altLang="zh-CN" sz="2000" b="1" dirty="0" smtClean="0">
                <a:solidFill>
                  <a:schemeClr val="accent1"/>
                </a:solidFill>
              </a:rPr>
              <a:t>to</a:t>
            </a:r>
            <a:r>
              <a:rPr lang="zh-CN" altLang="en-US" sz="2000" b="1" dirty="0" smtClean="0">
                <a:solidFill>
                  <a:schemeClr val="accent1"/>
                </a:solidFill>
              </a:rPr>
              <a:t> </a:t>
            </a:r>
            <a:r>
              <a:rPr lang="en-US" altLang="zh-CN" sz="2000" b="1" dirty="0" smtClean="0">
                <a:solidFill>
                  <a:schemeClr val="accent1"/>
                </a:solidFill>
              </a:rPr>
              <a:t>train</a:t>
            </a:r>
            <a:r>
              <a:rPr lang="zh-CN" altLang="en-US" sz="2000" b="1" dirty="0" smtClean="0">
                <a:solidFill>
                  <a:schemeClr val="accent1"/>
                </a:solidFill>
              </a:rPr>
              <a:t> </a:t>
            </a:r>
            <a:r>
              <a:rPr lang="en-US" altLang="zh-CN" sz="2000" b="1" dirty="0" smtClean="0">
                <a:solidFill>
                  <a:schemeClr val="accent1"/>
                </a:solidFill>
              </a:rPr>
              <a:t>the</a:t>
            </a:r>
            <a:r>
              <a:rPr lang="zh-CN" altLang="en-US" sz="2000" b="1" dirty="0" smtClean="0">
                <a:solidFill>
                  <a:schemeClr val="accent1"/>
                </a:solidFill>
              </a:rPr>
              <a:t> </a:t>
            </a:r>
            <a:r>
              <a:rPr lang="en-US" altLang="zh-CN" sz="2000" b="1" dirty="0" smtClean="0">
                <a:solidFill>
                  <a:schemeClr val="accent1"/>
                </a:solidFill>
              </a:rPr>
              <a:t>model,</a:t>
            </a:r>
            <a:r>
              <a:rPr lang="zh-CN" altLang="en-US" sz="2000" b="1" dirty="0" smtClean="0">
                <a:solidFill>
                  <a:schemeClr val="accent1"/>
                </a:solidFill>
              </a:rPr>
              <a:t> </a:t>
            </a:r>
            <a:r>
              <a:rPr lang="en-US" altLang="zh-CN" sz="2000" b="1" dirty="0" smtClean="0">
                <a:solidFill>
                  <a:schemeClr val="accent1"/>
                </a:solidFill>
              </a:rPr>
              <a:t>then</a:t>
            </a:r>
            <a:r>
              <a:rPr lang="zh-CN" altLang="en-US" sz="2000" b="1" dirty="0" smtClean="0">
                <a:solidFill>
                  <a:schemeClr val="accent1"/>
                </a:solidFill>
              </a:rPr>
              <a:t> </a:t>
            </a:r>
            <a:r>
              <a:rPr lang="en-US" altLang="zh-CN" sz="2000" b="1" dirty="0" smtClean="0">
                <a:solidFill>
                  <a:schemeClr val="accent1"/>
                </a:solidFill>
              </a:rPr>
              <a:t>print</a:t>
            </a:r>
            <a:r>
              <a:rPr lang="zh-CN" altLang="en-US" sz="2000" b="1" dirty="0" smtClean="0">
                <a:solidFill>
                  <a:schemeClr val="accent1"/>
                </a:solidFill>
              </a:rPr>
              <a:t> </a:t>
            </a:r>
            <a:r>
              <a:rPr lang="en-US" altLang="zh-CN" sz="2000" b="1" dirty="0" smtClean="0">
                <a:solidFill>
                  <a:schemeClr val="accent1"/>
                </a:solidFill>
              </a:rPr>
              <a:t>an</a:t>
            </a:r>
            <a:r>
              <a:rPr lang="zh-CN" altLang="en-US" sz="2000" b="1" dirty="0" smtClean="0">
                <a:solidFill>
                  <a:schemeClr val="accent1"/>
                </a:solidFill>
              </a:rPr>
              <a:t> </a:t>
            </a:r>
            <a:r>
              <a:rPr lang="en-US" altLang="zh-CN" sz="2000" b="1" dirty="0" smtClean="0">
                <a:solidFill>
                  <a:schemeClr val="accent1"/>
                </a:solidFill>
              </a:rPr>
              <a:t>example</a:t>
            </a:r>
          </a:p>
          <a:p>
            <a:endParaRPr lang="en-US" sz="2000" b="1" dirty="0">
              <a:solidFill>
                <a:schemeClr val="accent1"/>
              </a:solidFill>
            </a:endParaRPr>
          </a:p>
          <a:p>
            <a:r>
              <a:rPr lang="en-US" altLang="zh-CN" sz="2000" b="1" dirty="0" smtClean="0">
                <a:solidFill>
                  <a:schemeClr val="accent1"/>
                </a:solidFill>
              </a:rPr>
              <a:t>Print</a:t>
            </a:r>
            <a:r>
              <a:rPr lang="zh-CN" altLang="en-US" sz="2000" b="1" dirty="0" smtClean="0">
                <a:solidFill>
                  <a:schemeClr val="accent1"/>
                </a:solidFill>
              </a:rPr>
              <a:t> </a:t>
            </a:r>
            <a:r>
              <a:rPr lang="en-US" altLang="zh-CN" sz="2000" b="1" dirty="0" smtClean="0">
                <a:solidFill>
                  <a:schemeClr val="accent1"/>
                </a:solidFill>
              </a:rPr>
              <a:t>the</a:t>
            </a:r>
            <a:r>
              <a:rPr lang="zh-CN" altLang="en-US" sz="2000" b="1" dirty="0" smtClean="0">
                <a:solidFill>
                  <a:schemeClr val="accent1"/>
                </a:solidFill>
              </a:rPr>
              <a:t> </a:t>
            </a:r>
            <a:r>
              <a:rPr lang="en-US" altLang="zh-CN" sz="2000" b="1" dirty="0" smtClean="0">
                <a:solidFill>
                  <a:schemeClr val="accent1"/>
                </a:solidFill>
              </a:rPr>
              <a:t>top</a:t>
            </a:r>
            <a:r>
              <a:rPr lang="zh-CN" altLang="en-US" sz="2000" b="1" dirty="0" smtClean="0">
                <a:solidFill>
                  <a:schemeClr val="accent1"/>
                </a:solidFill>
              </a:rPr>
              <a:t> </a:t>
            </a:r>
            <a:r>
              <a:rPr lang="en-US" altLang="zh-CN" sz="2000" b="1" dirty="0" smtClean="0">
                <a:solidFill>
                  <a:schemeClr val="accent1"/>
                </a:solidFill>
              </a:rPr>
              <a:t>3</a:t>
            </a:r>
            <a:r>
              <a:rPr lang="zh-CN" altLang="en-US" sz="2000" b="1" dirty="0" smtClean="0">
                <a:solidFill>
                  <a:schemeClr val="accent1"/>
                </a:solidFill>
              </a:rPr>
              <a:t> </a:t>
            </a:r>
            <a:r>
              <a:rPr lang="en-US" altLang="zh-CN" sz="2000" b="1" dirty="0" smtClean="0">
                <a:solidFill>
                  <a:schemeClr val="accent1"/>
                </a:solidFill>
              </a:rPr>
              <a:t>words</a:t>
            </a:r>
            <a:r>
              <a:rPr lang="zh-CN" altLang="en-US" sz="2000" b="1" dirty="0" smtClean="0">
                <a:solidFill>
                  <a:schemeClr val="accent1"/>
                </a:solidFill>
              </a:rPr>
              <a:t> </a:t>
            </a:r>
            <a:r>
              <a:rPr lang="en-US" altLang="zh-CN" sz="2000" b="1" dirty="0" smtClean="0">
                <a:solidFill>
                  <a:schemeClr val="accent1"/>
                </a:solidFill>
              </a:rPr>
              <a:t>similar</a:t>
            </a:r>
            <a:r>
              <a:rPr lang="zh-CN" altLang="en-US" sz="2000" b="1" dirty="0" smtClean="0">
                <a:solidFill>
                  <a:schemeClr val="accent1"/>
                </a:solidFill>
              </a:rPr>
              <a:t> </a:t>
            </a:r>
            <a:r>
              <a:rPr lang="en-US" altLang="zh-CN" sz="2000" b="1" dirty="0" smtClean="0">
                <a:solidFill>
                  <a:schemeClr val="accent1"/>
                </a:solidFill>
              </a:rPr>
              <a:t>to</a:t>
            </a:r>
            <a:r>
              <a:rPr lang="zh-CN" altLang="en-US" sz="2000" b="1" dirty="0" smtClean="0">
                <a:solidFill>
                  <a:schemeClr val="accent1"/>
                </a:solidFill>
              </a:rPr>
              <a:t> </a:t>
            </a:r>
            <a:r>
              <a:rPr lang="en-US" altLang="zh-CN" sz="2000" b="1" dirty="0" smtClean="0">
                <a:solidFill>
                  <a:schemeClr val="accent1"/>
                </a:solidFill>
              </a:rPr>
              <a:t>“game”,</a:t>
            </a:r>
            <a:r>
              <a:rPr lang="zh-CN" altLang="en-US" sz="2000" b="1" dirty="0" smtClean="0">
                <a:solidFill>
                  <a:schemeClr val="accent1"/>
                </a:solidFill>
              </a:rPr>
              <a:t> </a:t>
            </a:r>
            <a:r>
              <a:rPr lang="en-US" altLang="zh-CN" sz="2000" b="1" dirty="0" smtClean="0">
                <a:solidFill>
                  <a:schemeClr val="accent1"/>
                </a:solidFill>
              </a:rPr>
              <a:t>“great”,</a:t>
            </a:r>
            <a:r>
              <a:rPr lang="zh-CN" altLang="en-US" sz="2000" b="1" dirty="0" smtClean="0">
                <a:solidFill>
                  <a:schemeClr val="accent1"/>
                </a:solidFill>
              </a:rPr>
              <a:t> </a:t>
            </a:r>
            <a:r>
              <a:rPr lang="en-US" altLang="zh-CN" sz="2000" b="1" dirty="0" smtClean="0">
                <a:solidFill>
                  <a:schemeClr val="accent1"/>
                </a:solidFill>
              </a:rPr>
              <a:t>different</a:t>
            </a:r>
            <a:r>
              <a:rPr lang="zh-CN" altLang="en-US" sz="2000" b="1" dirty="0" smtClean="0">
                <a:solidFill>
                  <a:schemeClr val="accent1"/>
                </a:solidFill>
              </a:rPr>
              <a:t> </a:t>
            </a:r>
            <a:r>
              <a:rPr lang="en-US" altLang="zh-CN" sz="2000" b="1" dirty="0" smtClean="0">
                <a:solidFill>
                  <a:schemeClr val="accent1"/>
                </a:solidFill>
              </a:rPr>
              <a:t>from</a:t>
            </a:r>
            <a:r>
              <a:rPr lang="zh-CN" altLang="en-US" sz="2000" b="1" dirty="0" smtClean="0">
                <a:solidFill>
                  <a:schemeClr val="accent1"/>
                </a:solidFill>
              </a:rPr>
              <a:t> </a:t>
            </a:r>
            <a:r>
              <a:rPr lang="en-US" altLang="zh-CN" sz="2000" b="1" dirty="0" smtClean="0">
                <a:solidFill>
                  <a:schemeClr val="accent1"/>
                </a:solidFill>
              </a:rPr>
              <a:t>“bad”</a:t>
            </a:r>
          </a:p>
          <a:p>
            <a:endParaRPr lang="en-US" sz="2000" b="1" dirty="0">
              <a:solidFill>
                <a:schemeClr val="accent1"/>
              </a:solidFill>
            </a:endParaRPr>
          </a:p>
          <a:p>
            <a:r>
              <a:rPr lang="en-US" altLang="zh-CN" sz="2000" b="1" dirty="0" smtClean="0">
                <a:solidFill>
                  <a:schemeClr val="accent1"/>
                </a:solidFill>
              </a:rPr>
              <a:t>App,</a:t>
            </a:r>
            <a:r>
              <a:rPr lang="zh-CN" altLang="en-US" sz="2000" b="1" dirty="0" smtClean="0">
                <a:solidFill>
                  <a:schemeClr val="accent1"/>
                </a:solidFill>
              </a:rPr>
              <a:t> </a:t>
            </a:r>
            <a:r>
              <a:rPr lang="en-US" altLang="zh-CN" sz="2000" b="1" dirty="0" smtClean="0">
                <a:solidFill>
                  <a:schemeClr val="accent1"/>
                </a:solidFill>
              </a:rPr>
              <a:t>job,</a:t>
            </a:r>
            <a:r>
              <a:rPr lang="zh-CN" altLang="en-US" sz="2000" b="1" dirty="0" smtClean="0">
                <a:solidFill>
                  <a:schemeClr val="accent1"/>
                </a:solidFill>
              </a:rPr>
              <a:t> </a:t>
            </a:r>
            <a:r>
              <a:rPr lang="en-US" altLang="zh-CN" sz="2000" b="1" dirty="0" smtClean="0">
                <a:solidFill>
                  <a:schemeClr val="accent1"/>
                </a:solidFill>
              </a:rPr>
              <a:t>love</a:t>
            </a:r>
            <a:endParaRPr lang="en-US" sz="2000" b="1" dirty="0">
              <a:solidFill>
                <a:schemeClr val="accent1"/>
              </a:solidFill>
            </a:endParaRPr>
          </a:p>
        </p:txBody>
      </p:sp>
    </p:spTree>
    <p:extLst>
      <p:ext uri="{BB962C8B-B14F-4D97-AF65-F5344CB8AC3E}">
        <p14:creationId xmlns:p14="http://schemas.microsoft.com/office/powerpoint/2010/main" val="14190853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7266" y="403977"/>
            <a:ext cx="9817346" cy="5287740"/>
          </a:xfrm>
        </p:spPr>
      </p:pic>
      <p:sp>
        <p:nvSpPr>
          <p:cNvPr id="5" name="TextBox 4"/>
          <p:cNvSpPr txBox="1"/>
          <p:nvPr/>
        </p:nvSpPr>
        <p:spPr>
          <a:xfrm>
            <a:off x="1219200" y="5989444"/>
            <a:ext cx="9939867" cy="400110"/>
          </a:xfrm>
          <a:prstGeom prst="rect">
            <a:avLst/>
          </a:prstGeom>
          <a:noFill/>
        </p:spPr>
        <p:txBody>
          <a:bodyPr wrap="square" rtlCol="0">
            <a:spAutoFit/>
          </a:bodyPr>
          <a:lstStyle/>
          <a:p>
            <a:r>
              <a:rPr lang="en-US" altLang="zh-CN" sz="2000" b="1" dirty="0" smtClean="0"/>
              <a:t>After</a:t>
            </a:r>
            <a:r>
              <a:rPr lang="zh-CN" altLang="en-US" sz="2000" b="1" dirty="0" smtClean="0"/>
              <a:t> </a:t>
            </a:r>
            <a:r>
              <a:rPr lang="en-US" altLang="zh-CN" sz="2000" b="1" dirty="0" smtClean="0"/>
              <a:t>defining</a:t>
            </a:r>
            <a:r>
              <a:rPr lang="zh-CN" altLang="en-US" sz="2000" b="1" dirty="0" smtClean="0"/>
              <a:t> </a:t>
            </a:r>
            <a:r>
              <a:rPr lang="en-US" altLang="zh-CN" sz="2000" b="1" dirty="0" smtClean="0"/>
              <a:t>Cosine</a:t>
            </a:r>
            <a:r>
              <a:rPr lang="zh-CN" altLang="en-US" sz="2000" b="1" dirty="0" smtClean="0"/>
              <a:t> </a:t>
            </a:r>
            <a:r>
              <a:rPr lang="en-US" altLang="zh-CN" sz="2000" b="1" dirty="0" smtClean="0"/>
              <a:t>Similarity</a:t>
            </a:r>
            <a:r>
              <a:rPr lang="zh-CN" altLang="en-US" sz="2000" b="1" dirty="0" smtClean="0"/>
              <a:t> </a:t>
            </a:r>
            <a:r>
              <a:rPr lang="en-US" altLang="zh-CN" sz="2000" b="1" dirty="0" smtClean="0"/>
              <a:t>Function,</a:t>
            </a:r>
            <a:r>
              <a:rPr lang="zh-CN" altLang="en-US" sz="2000" b="1" dirty="0" smtClean="0"/>
              <a:t> </a:t>
            </a:r>
            <a:r>
              <a:rPr lang="en-US" altLang="zh-CN" sz="2000" b="1" dirty="0" smtClean="0"/>
              <a:t>I</a:t>
            </a:r>
            <a:r>
              <a:rPr lang="zh-CN" altLang="en-US" sz="2000" b="1" dirty="0" smtClean="0"/>
              <a:t> </a:t>
            </a:r>
            <a:r>
              <a:rPr lang="en-US" altLang="zh-CN" sz="2000" b="1" dirty="0" smtClean="0"/>
              <a:t>write</a:t>
            </a:r>
            <a:r>
              <a:rPr lang="zh-CN" altLang="en-US" sz="2000" b="1" dirty="0" smtClean="0"/>
              <a:t> </a:t>
            </a:r>
            <a:r>
              <a:rPr lang="en-US" altLang="zh-CN" sz="2000" b="1" dirty="0" smtClean="0"/>
              <a:t>a</a:t>
            </a:r>
            <a:r>
              <a:rPr lang="zh-CN" altLang="en-US" sz="2000" b="1" dirty="0" smtClean="0"/>
              <a:t> </a:t>
            </a:r>
            <a:r>
              <a:rPr lang="en-US" altLang="zh-CN" sz="2000" b="1" dirty="0" smtClean="0"/>
              <a:t>input</a:t>
            </a:r>
            <a:r>
              <a:rPr lang="zh-CN" altLang="en-US" sz="2000" b="1" dirty="0" smtClean="0"/>
              <a:t> </a:t>
            </a:r>
            <a:r>
              <a:rPr lang="en-US" altLang="zh-CN" sz="2000" b="1" dirty="0" smtClean="0"/>
              <a:t>“great</a:t>
            </a:r>
            <a:r>
              <a:rPr lang="zh-CN" altLang="en-US" sz="2000" b="1" dirty="0" smtClean="0"/>
              <a:t> </a:t>
            </a:r>
            <a:r>
              <a:rPr lang="en-US" altLang="zh-CN" sz="2000" b="1" dirty="0" smtClean="0"/>
              <a:t>puzzle</a:t>
            </a:r>
            <a:r>
              <a:rPr lang="zh-CN" altLang="en-US" sz="2000" b="1" dirty="0" smtClean="0"/>
              <a:t> </a:t>
            </a:r>
            <a:r>
              <a:rPr lang="en-US" altLang="zh-CN" sz="2000" b="1" dirty="0" smtClean="0"/>
              <a:t>game”</a:t>
            </a:r>
          </a:p>
        </p:txBody>
      </p:sp>
    </p:spTree>
    <p:extLst>
      <p:ext uri="{BB962C8B-B14F-4D97-AF65-F5344CB8AC3E}">
        <p14:creationId xmlns:p14="http://schemas.microsoft.com/office/powerpoint/2010/main" val="121292608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altLang="zh-CN" sz="2400" b="1" dirty="0" smtClean="0"/>
              <a:t>Recommendation</a:t>
            </a:r>
            <a:r>
              <a:rPr lang="zh-CN" altLang="en-US" sz="2400" b="1" dirty="0" smtClean="0"/>
              <a:t> </a:t>
            </a:r>
            <a:r>
              <a:rPr lang="en-US" altLang="zh-CN" sz="2400" b="1" dirty="0" smtClean="0"/>
              <a:t>Result:</a:t>
            </a:r>
          </a:p>
          <a:p>
            <a:r>
              <a:rPr lang="en-US" sz="2000" b="1" dirty="0"/>
              <a:t>(Review-6784, Similarity:0.8765)</a:t>
            </a:r>
            <a:r>
              <a:rPr lang="en-US" dirty="0"/>
              <a:t>: The game is very fun, but the amount of little bugs in the game bothers me; tricks wont register or multiplier decides to not go up. I love the game but just wish it would run smooth, especially after its been out this </a:t>
            </a:r>
            <a:r>
              <a:rPr lang="en-US" dirty="0" smtClean="0"/>
              <a:t>long</a:t>
            </a:r>
          </a:p>
          <a:p>
            <a:endParaRPr lang="en-US" dirty="0" smtClean="0"/>
          </a:p>
          <a:p>
            <a:r>
              <a:rPr lang="en-US" b="1" dirty="0"/>
              <a:t>App name is: Block! </a:t>
            </a:r>
            <a:r>
              <a:rPr lang="en-US" b="1" dirty="0" err="1"/>
              <a:t>Hexa</a:t>
            </a:r>
            <a:r>
              <a:rPr lang="en-US" b="1" dirty="0"/>
              <a:t> Puzzle , and the similarity is equal to: 0.7963,</a:t>
            </a:r>
            <a:endParaRPr lang="en-US" b="1" dirty="0"/>
          </a:p>
        </p:txBody>
      </p:sp>
    </p:spTree>
    <p:extLst>
      <p:ext uri="{BB962C8B-B14F-4D97-AF65-F5344CB8AC3E}">
        <p14:creationId xmlns:p14="http://schemas.microsoft.com/office/powerpoint/2010/main" val="10724545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lnSpcReduction="10000"/>
          </a:bodyPr>
          <a:lstStyle/>
          <a:p>
            <a:r>
              <a:rPr lang="en-US" altLang="zh-CN" sz="2000" b="1" dirty="0" smtClean="0"/>
              <a:t>New</a:t>
            </a:r>
            <a:r>
              <a:rPr lang="zh-CN" altLang="en-US" sz="2000" b="1" dirty="0" smtClean="0"/>
              <a:t> </a:t>
            </a:r>
            <a:r>
              <a:rPr lang="en-US" altLang="zh-CN" sz="2000" b="1" dirty="0" smtClean="0"/>
              <a:t>Input:</a:t>
            </a:r>
            <a:r>
              <a:rPr lang="zh-CN" altLang="en-US" sz="2000" b="1" dirty="0" smtClean="0"/>
              <a:t> </a:t>
            </a:r>
            <a:r>
              <a:rPr lang="en-US" altLang="zh-CN" sz="2000" b="1" dirty="0" smtClean="0"/>
              <a:t>“Great</a:t>
            </a:r>
            <a:r>
              <a:rPr lang="zh-CN" altLang="en-US" sz="2000" b="1" dirty="0" smtClean="0"/>
              <a:t> </a:t>
            </a:r>
            <a:r>
              <a:rPr lang="en-US" altLang="zh-CN" sz="2000" b="1" dirty="0" err="1" smtClean="0"/>
              <a:t>rpg</a:t>
            </a:r>
            <a:r>
              <a:rPr lang="zh-CN" altLang="en-US" sz="2000" b="1" dirty="0" smtClean="0"/>
              <a:t> </a:t>
            </a:r>
            <a:r>
              <a:rPr lang="en-US" altLang="zh-CN" sz="2000" b="1" dirty="0" smtClean="0"/>
              <a:t>Game”</a:t>
            </a:r>
          </a:p>
          <a:p>
            <a:r>
              <a:rPr lang="en-US" altLang="zh-CN" sz="2000" b="1" dirty="0" smtClean="0"/>
              <a:t>Recommendation</a:t>
            </a:r>
            <a:r>
              <a:rPr lang="zh-CN" altLang="en-US" sz="2000" b="1" dirty="0" smtClean="0"/>
              <a:t> </a:t>
            </a:r>
            <a:r>
              <a:rPr lang="en-US" altLang="zh-CN" sz="2000" b="1" dirty="0" smtClean="0"/>
              <a:t>Result</a:t>
            </a:r>
          </a:p>
          <a:p>
            <a:r>
              <a:rPr lang="en-US" sz="2000" b="1" dirty="0"/>
              <a:t>(Review-5845, Similarity:0.9248)</a:t>
            </a:r>
            <a:r>
              <a:rPr lang="en-US" dirty="0"/>
              <a:t>: New version loses all stats. -- New version is low quality pixelated graphics. -- New version loses all paid purchases. -- New version is slow &amp; </a:t>
            </a:r>
            <a:r>
              <a:rPr lang="en-US" dirty="0" err="1"/>
              <a:t>laggy</a:t>
            </a:r>
            <a:r>
              <a:rPr lang="en-US" dirty="0"/>
              <a:t>. -- No support, thieves. -- GARBAGE -- Advertisements in a paid application. Go rot in a pit. -- Seriously, you got paid, I don't care if it is $0.01 or $1000.00. -- You got paid, therefore advertisements should be removed. -- I'll take lessons taught here &amp; keep them in mind to decide if I should purchase future titles from publisher &amp; developers involved</a:t>
            </a:r>
            <a:r>
              <a:rPr lang="en-US" dirty="0" smtClean="0"/>
              <a:t>.</a:t>
            </a:r>
          </a:p>
          <a:p>
            <a:r>
              <a:rPr lang="en-US" sz="2000" b="1" dirty="0"/>
              <a:t>App name is: My Talking Angela , and the similarity is equal to: 0.7891,</a:t>
            </a:r>
            <a:endParaRPr lang="en-US" sz="2000" b="1" dirty="0"/>
          </a:p>
        </p:txBody>
      </p:sp>
    </p:spTree>
    <p:extLst>
      <p:ext uri="{BB962C8B-B14F-4D97-AF65-F5344CB8AC3E}">
        <p14:creationId xmlns:p14="http://schemas.microsoft.com/office/powerpoint/2010/main" val="1742971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2592925" y="624109"/>
            <a:ext cx="8915400" cy="5912157"/>
          </a:xfrm>
        </p:spPr>
        <p:txBody>
          <a:bodyPr/>
          <a:lstStyle/>
          <a:p>
            <a:r>
              <a:rPr lang="en-US" sz="2000" b="1" dirty="0"/>
              <a:t>My Talking Angela is a virtual pet app developed and released by Outfit7 in December 3, 2014. This game is fifteenth of the Talking Tom and Friends series and is similar to these one as My Talking Tom.</a:t>
            </a: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716649355"/>
              </p:ext>
            </p:extLst>
          </p:nvPr>
        </p:nvGraphicFramePr>
        <p:xfrm>
          <a:off x="2984768" y="2209800"/>
          <a:ext cx="8128000" cy="365760"/>
        </p:xfrm>
        <a:graphic>
          <a:graphicData uri="http://schemas.openxmlformats.org/drawingml/2006/table">
            <a:tbl>
              <a:tblPr firstRow="1" bandRow="1">
                <a:tableStyleId>{2D5ABB26-0587-4C30-8999-92F81FD0307C}</a:tableStyleId>
              </a:tblPr>
              <a:tblGrid>
                <a:gridCol w="4064000"/>
                <a:gridCol w="4064000"/>
              </a:tblGrid>
              <a:tr h="0">
                <a:tc>
                  <a:txBody>
                    <a:bodyPr/>
                    <a:lstStyle/>
                    <a:p>
                      <a:endParaRPr lang="en-US" dirty="0"/>
                    </a:p>
                  </a:txBody>
                  <a:tcPr/>
                </a:tc>
                <a:tc>
                  <a:txBody>
                    <a:bodyPr/>
                    <a:lstStyle/>
                    <a:p>
                      <a:endParaRPr lang="en-US" dirty="0"/>
                    </a:p>
                  </a:txBody>
                  <a:tcPr/>
                </a:tc>
              </a:tr>
            </a:tbl>
          </a:graphicData>
        </a:graphic>
      </p:graphicFrame>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9211" y="2392680"/>
            <a:ext cx="3810000" cy="38100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8400" y="2635885"/>
            <a:ext cx="3323589" cy="3323589"/>
          </a:xfrm>
          <a:prstGeom prst="rect">
            <a:avLst/>
          </a:prstGeom>
        </p:spPr>
      </p:pic>
    </p:spTree>
    <p:extLst>
      <p:ext uri="{BB962C8B-B14F-4D97-AF65-F5344CB8AC3E}">
        <p14:creationId xmlns:p14="http://schemas.microsoft.com/office/powerpoint/2010/main" val="11328177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Content</a:t>
            </a:r>
            <a:endParaRPr lang="en-US" dirty="0"/>
          </a:p>
        </p:txBody>
      </p:sp>
      <p:sp>
        <p:nvSpPr>
          <p:cNvPr id="3" name="Content Placeholder 2"/>
          <p:cNvSpPr>
            <a:spLocks noGrp="1"/>
          </p:cNvSpPr>
          <p:nvPr>
            <p:ph idx="1"/>
          </p:nvPr>
        </p:nvSpPr>
        <p:spPr/>
        <p:txBody>
          <a:bodyPr>
            <a:normAutofit/>
          </a:bodyPr>
          <a:lstStyle/>
          <a:p>
            <a:r>
              <a:rPr lang="en-US" altLang="zh-CN" sz="2800" dirty="0" smtClean="0"/>
              <a:t>1.</a:t>
            </a:r>
            <a:r>
              <a:rPr lang="zh-CN" altLang="en-US" sz="2800" dirty="0" smtClean="0"/>
              <a:t> </a:t>
            </a:r>
            <a:r>
              <a:rPr lang="en-US" altLang="zh-CN" sz="2800" dirty="0" smtClean="0"/>
              <a:t>Intro</a:t>
            </a:r>
            <a:r>
              <a:rPr lang="zh-CN" altLang="en-US" sz="2800" dirty="0" smtClean="0"/>
              <a:t> </a:t>
            </a:r>
            <a:r>
              <a:rPr lang="en-US" altLang="zh-CN" sz="2800" dirty="0" smtClean="0"/>
              <a:t>detail</a:t>
            </a:r>
            <a:r>
              <a:rPr lang="zh-CN" altLang="en-US" sz="2800" dirty="0" smtClean="0"/>
              <a:t> </a:t>
            </a:r>
            <a:r>
              <a:rPr lang="en-US" altLang="zh-CN" sz="2800" dirty="0" smtClean="0"/>
              <a:t>of</a:t>
            </a:r>
            <a:r>
              <a:rPr lang="zh-CN" altLang="en-US" sz="2800" dirty="0" smtClean="0"/>
              <a:t> </a:t>
            </a:r>
            <a:r>
              <a:rPr lang="en-US" altLang="zh-CN" sz="2800" dirty="0" smtClean="0"/>
              <a:t>web</a:t>
            </a:r>
            <a:r>
              <a:rPr lang="zh-CN" altLang="en-US" sz="2800" dirty="0" smtClean="0"/>
              <a:t> </a:t>
            </a:r>
            <a:r>
              <a:rPr lang="en-US" altLang="zh-CN" sz="2800" dirty="0" smtClean="0"/>
              <a:t>scraping</a:t>
            </a:r>
            <a:r>
              <a:rPr lang="zh-CN" altLang="en-US" sz="2800" dirty="0" smtClean="0"/>
              <a:t> </a:t>
            </a:r>
            <a:r>
              <a:rPr lang="en-US" altLang="zh-CN" sz="2800" dirty="0" smtClean="0"/>
              <a:t>on</a:t>
            </a:r>
            <a:r>
              <a:rPr lang="zh-CN" altLang="en-US" sz="2800" dirty="0" smtClean="0"/>
              <a:t> </a:t>
            </a:r>
            <a:r>
              <a:rPr lang="en-US" altLang="zh-CN" sz="2800" dirty="0" smtClean="0"/>
              <a:t>Google</a:t>
            </a:r>
            <a:r>
              <a:rPr lang="zh-CN" altLang="en-US" sz="2800" dirty="0" smtClean="0"/>
              <a:t> </a:t>
            </a:r>
            <a:r>
              <a:rPr lang="en-US" altLang="zh-CN" sz="2800" dirty="0" smtClean="0"/>
              <a:t>App</a:t>
            </a:r>
            <a:r>
              <a:rPr lang="zh-CN" altLang="en-US" sz="2800" dirty="0" smtClean="0"/>
              <a:t> </a:t>
            </a:r>
            <a:r>
              <a:rPr lang="en-US" altLang="zh-CN" sz="2800" dirty="0" smtClean="0"/>
              <a:t>Store</a:t>
            </a:r>
          </a:p>
          <a:p>
            <a:r>
              <a:rPr lang="en-US" altLang="zh-CN" sz="2800" dirty="0" smtClean="0"/>
              <a:t>2.</a:t>
            </a:r>
            <a:r>
              <a:rPr lang="zh-CN" altLang="en-US" sz="2800" dirty="0" smtClean="0"/>
              <a:t> </a:t>
            </a:r>
            <a:r>
              <a:rPr lang="en-US" altLang="zh-CN" sz="2800" dirty="0" smtClean="0"/>
              <a:t>Recommendation</a:t>
            </a:r>
            <a:r>
              <a:rPr lang="zh-CN" altLang="en-US" sz="2800" dirty="0" smtClean="0"/>
              <a:t> </a:t>
            </a:r>
            <a:r>
              <a:rPr lang="en-US" altLang="zh-CN" sz="2800" dirty="0" smtClean="0"/>
              <a:t>System</a:t>
            </a:r>
          </a:p>
          <a:p>
            <a:r>
              <a:rPr lang="en-US" altLang="zh-CN" sz="2800" dirty="0"/>
              <a:t>3</a:t>
            </a:r>
            <a:r>
              <a:rPr lang="en-US" altLang="zh-CN" sz="2800" dirty="0" smtClean="0"/>
              <a:t>.</a:t>
            </a:r>
            <a:r>
              <a:rPr lang="zh-CN" altLang="en-US" sz="2800" dirty="0" smtClean="0"/>
              <a:t> </a:t>
            </a:r>
            <a:r>
              <a:rPr lang="en-US" altLang="zh-CN" sz="2800" dirty="0" smtClean="0"/>
              <a:t>Spam</a:t>
            </a:r>
            <a:r>
              <a:rPr lang="zh-CN" altLang="en-US" sz="2800" dirty="0" smtClean="0"/>
              <a:t> </a:t>
            </a:r>
            <a:r>
              <a:rPr lang="en-US" altLang="zh-CN" sz="2800" dirty="0" smtClean="0"/>
              <a:t>Review</a:t>
            </a:r>
            <a:r>
              <a:rPr lang="zh-CN" altLang="en-US" sz="2800" dirty="0" smtClean="0"/>
              <a:t> </a:t>
            </a:r>
            <a:r>
              <a:rPr lang="en-US" altLang="zh-CN" sz="2800" dirty="0" smtClean="0"/>
              <a:t>Analysis</a:t>
            </a:r>
          </a:p>
          <a:p>
            <a:r>
              <a:rPr lang="en-US" altLang="zh-CN" sz="2800" dirty="0"/>
              <a:t>4</a:t>
            </a:r>
            <a:r>
              <a:rPr lang="en-US" altLang="zh-CN" sz="2800" dirty="0" smtClean="0"/>
              <a:t>.</a:t>
            </a:r>
            <a:r>
              <a:rPr lang="zh-CN" altLang="en-US" sz="2800" dirty="0" smtClean="0"/>
              <a:t> </a:t>
            </a:r>
            <a:r>
              <a:rPr lang="en-US" altLang="zh-CN" sz="2800" dirty="0" smtClean="0"/>
              <a:t>What’s</a:t>
            </a:r>
            <a:r>
              <a:rPr lang="zh-CN" altLang="en-US" sz="2800" dirty="0" smtClean="0"/>
              <a:t> </a:t>
            </a:r>
            <a:r>
              <a:rPr lang="en-US" altLang="zh-CN" sz="2800" dirty="0" smtClean="0"/>
              <a:t>More</a:t>
            </a:r>
            <a:endParaRPr lang="en-US" sz="2800" dirty="0"/>
          </a:p>
        </p:txBody>
      </p:sp>
    </p:spTree>
    <p:extLst>
      <p:ext uri="{BB962C8B-B14F-4D97-AF65-F5344CB8AC3E}">
        <p14:creationId xmlns:p14="http://schemas.microsoft.com/office/powerpoint/2010/main" val="15325928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WHY?</a:t>
            </a:r>
            <a:endParaRPr lang="en-US" dirty="0"/>
          </a:p>
        </p:txBody>
      </p:sp>
      <p:sp>
        <p:nvSpPr>
          <p:cNvPr id="3" name="Content Placeholder 2"/>
          <p:cNvSpPr>
            <a:spLocks noGrp="1"/>
          </p:cNvSpPr>
          <p:nvPr>
            <p:ph idx="1"/>
          </p:nvPr>
        </p:nvSpPr>
        <p:spPr/>
        <p:txBody>
          <a:bodyPr>
            <a:normAutofit lnSpcReduction="10000"/>
          </a:bodyPr>
          <a:lstStyle/>
          <a:p>
            <a:r>
              <a:rPr lang="en-US" altLang="zh-CN" sz="2400" b="1" dirty="0" smtClean="0"/>
              <a:t>1.</a:t>
            </a:r>
            <a:r>
              <a:rPr lang="zh-CN" altLang="en-US" sz="2400" b="1" dirty="0" smtClean="0"/>
              <a:t> </a:t>
            </a:r>
            <a:r>
              <a:rPr lang="en-US" altLang="zh-CN" sz="2400" b="1" dirty="0" smtClean="0"/>
              <a:t>Small</a:t>
            </a:r>
            <a:r>
              <a:rPr lang="zh-CN" altLang="en-US" sz="2400" b="1" dirty="0" smtClean="0"/>
              <a:t> </a:t>
            </a:r>
            <a:r>
              <a:rPr lang="en-US" altLang="zh-CN" sz="2400" b="1" dirty="0" err="1" smtClean="0"/>
              <a:t>DataSets</a:t>
            </a:r>
            <a:endParaRPr lang="en-US" altLang="zh-CN" sz="2400" b="1" dirty="0" smtClean="0"/>
          </a:p>
          <a:p>
            <a:r>
              <a:rPr lang="en-US" altLang="zh-CN" sz="2000" dirty="0" smtClean="0"/>
              <a:t>8972</a:t>
            </a:r>
            <a:r>
              <a:rPr lang="zh-CN" altLang="en-US" sz="2000" dirty="0" smtClean="0"/>
              <a:t> </a:t>
            </a:r>
            <a:r>
              <a:rPr lang="en-US" altLang="zh-CN" sz="2000" dirty="0" smtClean="0"/>
              <a:t>reviews</a:t>
            </a:r>
            <a:r>
              <a:rPr lang="zh-CN" altLang="en-US" sz="2000" dirty="0" smtClean="0"/>
              <a:t> </a:t>
            </a:r>
            <a:r>
              <a:rPr lang="en-US" altLang="zh-CN" sz="2000" dirty="0" smtClean="0"/>
              <a:t>may</a:t>
            </a:r>
            <a:r>
              <a:rPr lang="zh-CN" altLang="en-US" sz="2000" dirty="0" smtClean="0"/>
              <a:t> </a:t>
            </a:r>
            <a:r>
              <a:rPr lang="en-US" altLang="zh-CN" sz="2000" dirty="0" smtClean="0"/>
              <a:t>not</a:t>
            </a:r>
            <a:r>
              <a:rPr lang="zh-CN" altLang="en-US" sz="2000" dirty="0" smtClean="0"/>
              <a:t> </a:t>
            </a:r>
            <a:r>
              <a:rPr lang="en-US" altLang="zh-CN" sz="2000" dirty="0" smtClean="0"/>
              <a:t>be</a:t>
            </a:r>
            <a:r>
              <a:rPr lang="zh-CN" altLang="en-US" sz="2000" dirty="0" smtClean="0"/>
              <a:t> </a:t>
            </a:r>
            <a:r>
              <a:rPr lang="en-US" altLang="zh-CN" sz="2000" dirty="0" smtClean="0"/>
              <a:t>enough</a:t>
            </a:r>
            <a:r>
              <a:rPr lang="zh-CN" altLang="en-US" sz="2000" dirty="0" smtClean="0"/>
              <a:t> </a:t>
            </a:r>
            <a:r>
              <a:rPr lang="en-US" altLang="zh-CN" sz="2000" dirty="0" smtClean="0"/>
              <a:t>to</a:t>
            </a:r>
            <a:r>
              <a:rPr lang="zh-CN" altLang="en-US" sz="2000" dirty="0" smtClean="0"/>
              <a:t> </a:t>
            </a:r>
            <a:r>
              <a:rPr lang="en-US" altLang="zh-CN" sz="2000" dirty="0" smtClean="0"/>
              <a:t>get</a:t>
            </a:r>
            <a:r>
              <a:rPr lang="zh-CN" altLang="en-US" sz="2000" dirty="0" smtClean="0"/>
              <a:t> </a:t>
            </a:r>
            <a:r>
              <a:rPr lang="en-US" altLang="zh-CN" sz="2000" dirty="0" smtClean="0"/>
              <a:t>a</a:t>
            </a:r>
            <a:r>
              <a:rPr lang="zh-CN" altLang="en-US" sz="2000" dirty="0" smtClean="0"/>
              <a:t> </a:t>
            </a:r>
            <a:r>
              <a:rPr lang="en-US" altLang="zh-CN" sz="2000" dirty="0" smtClean="0"/>
              <a:t>complete</a:t>
            </a:r>
            <a:r>
              <a:rPr lang="zh-CN" altLang="en-US" sz="2000" dirty="0" smtClean="0"/>
              <a:t> </a:t>
            </a:r>
            <a:r>
              <a:rPr lang="en-US" altLang="zh-CN" sz="2000" dirty="0" smtClean="0"/>
              <a:t>model.</a:t>
            </a:r>
            <a:r>
              <a:rPr lang="zh-CN" altLang="en-US" sz="2000" dirty="0" smtClean="0"/>
              <a:t> </a:t>
            </a:r>
            <a:r>
              <a:rPr lang="en-US" altLang="zh-CN" sz="2000" dirty="0" smtClean="0"/>
              <a:t>If</a:t>
            </a:r>
            <a:r>
              <a:rPr lang="zh-CN" altLang="en-US" sz="2000" dirty="0" smtClean="0"/>
              <a:t> </a:t>
            </a:r>
            <a:r>
              <a:rPr lang="en-US" altLang="zh-CN" sz="2000" dirty="0" smtClean="0"/>
              <a:t>dataset</a:t>
            </a:r>
            <a:r>
              <a:rPr lang="zh-CN" altLang="en-US" sz="2000" dirty="0" smtClean="0"/>
              <a:t> </a:t>
            </a:r>
            <a:r>
              <a:rPr lang="en-US" altLang="zh-CN" sz="2000" dirty="0" smtClean="0"/>
              <a:t>size</a:t>
            </a:r>
            <a:r>
              <a:rPr lang="zh-CN" altLang="en-US" sz="2000" dirty="0" smtClean="0"/>
              <a:t> </a:t>
            </a:r>
            <a:r>
              <a:rPr lang="en-US" altLang="zh-CN" sz="2000" dirty="0" smtClean="0"/>
              <a:t>increases</a:t>
            </a:r>
            <a:r>
              <a:rPr lang="zh-CN" altLang="en-US" sz="2000" dirty="0" smtClean="0"/>
              <a:t> </a:t>
            </a:r>
            <a:r>
              <a:rPr lang="en-US" altLang="zh-CN" sz="2000" dirty="0" smtClean="0"/>
              <a:t>to</a:t>
            </a:r>
            <a:r>
              <a:rPr lang="zh-CN" altLang="en-US" sz="2000" dirty="0" smtClean="0"/>
              <a:t> </a:t>
            </a:r>
            <a:r>
              <a:rPr lang="en-US" altLang="zh-CN" sz="2000" dirty="0" smtClean="0"/>
              <a:t>1000000,</a:t>
            </a:r>
            <a:r>
              <a:rPr lang="zh-CN" altLang="en-US" sz="2000" dirty="0" smtClean="0"/>
              <a:t> </a:t>
            </a:r>
            <a:r>
              <a:rPr lang="en-US" altLang="zh-CN" sz="2000" dirty="0" smtClean="0"/>
              <a:t>we</a:t>
            </a:r>
            <a:r>
              <a:rPr lang="zh-CN" altLang="en-US" sz="2000" dirty="0" smtClean="0"/>
              <a:t> </a:t>
            </a:r>
            <a:r>
              <a:rPr lang="en-US" altLang="zh-CN" sz="2000" dirty="0" smtClean="0"/>
              <a:t>may</a:t>
            </a:r>
            <a:r>
              <a:rPr lang="zh-CN" altLang="en-US" sz="2000" dirty="0" smtClean="0"/>
              <a:t> </a:t>
            </a:r>
            <a:r>
              <a:rPr lang="en-US" altLang="zh-CN" sz="2000" dirty="0" smtClean="0"/>
              <a:t>find</a:t>
            </a:r>
            <a:r>
              <a:rPr lang="zh-CN" altLang="en-US" sz="2000" dirty="0" smtClean="0"/>
              <a:t> </a:t>
            </a:r>
            <a:r>
              <a:rPr lang="en-US" altLang="zh-CN" sz="2000" dirty="0" smtClean="0"/>
              <a:t>some</a:t>
            </a:r>
            <a:r>
              <a:rPr lang="zh-CN" altLang="en-US" sz="2000" dirty="0" smtClean="0"/>
              <a:t> </a:t>
            </a:r>
            <a:r>
              <a:rPr lang="en-US" altLang="zh-CN" sz="2000" dirty="0" smtClean="0"/>
              <a:t>reviews</a:t>
            </a:r>
            <a:r>
              <a:rPr lang="zh-CN" altLang="en-US" sz="2000" dirty="0" smtClean="0"/>
              <a:t> </a:t>
            </a:r>
            <a:r>
              <a:rPr lang="en-US" altLang="zh-CN" sz="2000" dirty="0" smtClean="0"/>
              <a:t>with</a:t>
            </a:r>
            <a:r>
              <a:rPr lang="zh-CN" altLang="en-US" sz="2000" dirty="0" smtClean="0"/>
              <a:t> </a:t>
            </a:r>
            <a:r>
              <a:rPr lang="en-US" altLang="zh-CN" sz="2000" dirty="0" smtClean="0"/>
              <a:t>higher</a:t>
            </a:r>
            <a:r>
              <a:rPr lang="zh-CN" altLang="en-US" sz="2000" dirty="0" smtClean="0"/>
              <a:t> </a:t>
            </a:r>
            <a:r>
              <a:rPr lang="en-US" altLang="zh-CN" sz="2000" dirty="0" smtClean="0"/>
              <a:t>similarity.</a:t>
            </a:r>
          </a:p>
          <a:p>
            <a:r>
              <a:rPr lang="en-US" altLang="zh-CN" sz="2400" b="1" dirty="0" smtClean="0"/>
              <a:t>2.</a:t>
            </a:r>
            <a:r>
              <a:rPr lang="zh-CN" altLang="en-US" sz="2400" b="1" dirty="0" smtClean="0"/>
              <a:t> </a:t>
            </a:r>
            <a:r>
              <a:rPr lang="en-US" altLang="zh-CN" sz="2400" b="1" dirty="0" smtClean="0"/>
              <a:t>Spam</a:t>
            </a:r>
            <a:r>
              <a:rPr lang="zh-CN" altLang="en-US" sz="2400" b="1" dirty="0" smtClean="0"/>
              <a:t> </a:t>
            </a:r>
            <a:r>
              <a:rPr lang="en-US" altLang="zh-CN" sz="2400" b="1" dirty="0" smtClean="0"/>
              <a:t>Review</a:t>
            </a:r>
          </a:p>
          <a:p>
            <a:r>
              <a:rPr lang="en-US" altLang="zh-CN" sz="2400" dirty="0" smtClean="0"/>
              <a:t>Assumption</a:t>
            </a:r>
            <a:r>
              <a:rPr lang="zh-CN" altLang="en-US" sz="2400" dirty="0" smtClean="0"/>
              <a:t> </a:t>
            </a:r>
            <a:r>
              <a:rPr lang="en-US" altLang="zh-CN" sz="2400" dirty="0" smtClean="0"/>
              <a:t>we</a:t>
            </a:r>
            <a:r>
              <a:rPr lang="zh-CN" altLang="en-US" sz="2400" dirty="0" smtClean="0"/>
              <a:t> </a:t>
            </a:r>
            <a:r>
              <a:rPr lang="en-US" altLang="zh-CN" sz="2400" dirty="0" smtClean="0"/>
              <a:t>use</a:t>
            </a:r>
            <a:r>
              <a:rPr lang="zh-CN" altLang="en-US" sz="2400" dirty="0" smtClean="0"/>
              <a:t> </a:t>
            </a:r>
            <a:r>
              <a:rPr lang="en-US" altLang="zh-CN" sz="2400" dirty="0" smtClean="0"/>
              <a:t>for</a:t>
            </a:r>
            <a:r>
              <a:rPr lang="zh-CN" altLang="en-US" sz="2400" dirty="0" smtClean="0"/>
              <a:t> </a:t>
            </a:r>
            <a:r>
              <a:rPr lang="en-US" altLang="zh-CN" sz="2400" dirty="0" smtClean="0"/>
              <a:t>recommendation</a:t>
            </a:r>
            <a:r>
              <a:rPr lang="zh-CN" altLang="en-US" sz="2400" dirty="0" smtClean="0"/>
              <a:t> </a:t>
            </a:r>
            <a:r>
              <a:rPr lang="en-US" altLang="zh-CN" sz="2400" dirty="0" smtClean="0"/>
              <a:t>system:</a:t>
            </a:r>
            <a:r>
              <a:rPr lang="zh-CN" altLang="en-US" sz="2400" dirty="0" smtClean="0"/>
              <a:t> </a:t>
            </a:r>
            <a:r>
              <a:rPr lang="en-US" altLang="zh-CN" sz="2400" dirty="0" smtClean="0"/>
              <a:t>most</a:t>
            </a:r>
            <a:r>
              <a:rPr lang="zh-CN" altLang="en-US" sz="2400" dirty="0" smtClean="0"/>
              <a:t> </a:t>
            </a:r>
            <a:r>
              <a:rPr lang="en-US" altLang="zh-CN" sz="2400" dirty="0" smtClean="0"/>
              <a:t>of</a:t>
            </a:r>
            <a:r>
              <a:rPr lang="zh-CN" altLang="en-US" sz="2400" dirty="0" smtClean="0"/>
              <a:t> </a:t>
            </a:r>
            <a:r>
              <a:rPr lang="en-US" altLang="zh-CN" sz="2400" dirty="0" smtClean="0"/>
              <a:t>the</a:t>
            </a:r>
            <a:r>
              <a:rPr lang="zh-CN" altLang="en-US" sz="2400" dirty="0" smtClean="0"/>
              <a:t> </a:t>
            </a:r>
            <a:r>
              <a:rPr lang="en-US" altLang="zh-CN" sz="2400" dirty="0" smtClean="0"/>
              <a:t>review</a:t>
            </a:r>
            <a:r>
              <a:rPr lang="zh-CN" altLang="en-US" sz="2400" dirty="0"/>
              <a:t> </a:t>
            </a:r>
            <a:r>
              <a:rPr lang="en-US" altLang="zh-CN" sz="2400" dirty="0" smtClean="0"/>
              <a:t>are</a:t>
            </a:r>
            <a:r>
              <a:rPr lang="zh-CN" altLang="en-US" sz="2400" dirty="0" smtClean="0"/>
              <a:t> </a:t>
            </a:r>
            <a:r>
              <a:rPr lang="en-US" altLang="zh-CN" sz="2400" dirty="0" smtClean="0"/>
              <a:t>real</a:t>
            </a:r>
            <a:r>
              <a:rPr lang="zh-CN" altLang="en-US" sz="2400" dirty="0" smtClean="0"/>
              <a:t> </a:t>
            </a:r>
            <a:r>
              <a:rPr lang="en-US" altLang="zh-CN" sz="2400" dirty="0" smtClean="0"/>
              <a:t>and</a:t>
            </a:r>
            <a:r>
              <a:rPr lang="zh-CN" altLang="en-US" sz="2400" dirty="0" smtClean="0"/>
              <a:t> </a:t>
            </a:r>
            <a:r>
              <a:rPr lang="en-US" altLang="zh-CN" sz="2400" dirty="0" smtClean="0"/>
              <a:t>effective.</a:t>
            </a:r>
          </a:p>
          <a:p>
            <a:r>
              <a:rPr lang="en-US" altLang="zh-CN" sz="2400" dirty="0" smtClean="0"/>
              <a:t>Spam</a:t>
            </a:r>
            <a:r>
              <a:rPr lang="zh-CN" altLang="en-US" sz="2400" dirty="0" smtClean="0"/>
              <a:t> </a:t>
            </a:r>
            <a:r>
              <a:rPr lang="en-US" altLang="zh-CN" sz="2400" dirty="0" smtClean="0"/>
              <a:t>Review:</a:t>
            </a:r>
            <a:r>
              <a:rPr lang="zh-CN" altLang="en-US" sz="2400" dirty="0" smtClean="0"/>
              <a:t> </a:t>
            </a:r>
            <a:r>
              <a:rPr lang="zh-CN" altLang="en-US" sz="2000" dirty="0" smtClean="0"/>
              <a:t> </a:t>
            </a:r>
            <a:r>
              <a:rPr lang="en-US" altLang="zh-CN" sz="2000" dirty="0" smtClean="0"/>
              <a:t>Trash</a:t>
            </a:r>
            <a:r>
              <a:rPr lang="zh-CN" altLang="en-US" sz="2000" dirty="0" smtClean="0"/>
              <a:t> </a:t>
            </a:r>
            <a:r>
              <a:rPr lang="en-US" altLang="zh-CN" sz="2000" dirty="0" smtClean="0"/>
              <a:t>reviews,</a:t>
            </a:r>
            <a:r>
              <a:rPr lang="zh-CN" altLang="en-US" sz="2000" dirty="0" smtClean="0"/>
              <a:t> </a:t>
            </a:r>
            <a:r>
              <a:rPr lang="en-US" altLang="zh-CN" sz="2000" dirty="0" smtClean="0"/>
              <a:t>Fake</a:t>
            </a:r>
            <a:r>
              <a:rPr lang="zh-CN" altLang="en-US" sz="2000" dirty="0" smtClean="0"/>
              <a:t> </a:t>
            </a:r>
            <a:r>
              <a:rPr lang="en-US" altLang="zh-CN" sz="2000" dirty="0" smtClean="0"/>
              <a:t>Reviews</a:t>
            </a:r>
          </a:p>
          <a:p>
            <a:r>
              <a:rPr lang="en-US" altLang="zh-CN" sz="2400" b="1" dirty="0" smtClean="0"/>
              <a:t>3.</a:t>
            </a:r>
            <a:r>
              <a:rPr lang="zh-CN" altLang="en-US" sz="2400" b="1" dirty="0" smtClean="0"/>
              <a:t> </a:t>
            </a:r>
            <a:r>
              <a:rPr lang="en-US" altLang="zh-CN" sz="2400" b="1" dirty="0" smtClean="0"/>
              <a:t>Algorithm</a:t>
            </a:r>
            <a:r>
              <a:rPr lang="zh-CN" altLang="en-US" sz="2400" b="1" dirty="0" smtClean="0"/>
              <a:t> </a:t>
            </a:r>
            <a:r>
              <a:rPr lang="en-US" altLang="zh-CN" sz="2400" b="1" dirty="0" smtClean="0"/>
              <a:t>Shortcomings</a:t>
            </a:r>
            <a:endParaRPr lang="en-US" altLang="zh-CN" sz="2800" b="1" dirty="0"/>
          </a:p>
        </p:txBody>
      </p:sp>
    </p:spTree>
    <p:extLst>
      <p:ext uri="{BB962C8B-B14F-4D97-AF65-F5344CB8AC3E}">
        <p14:creationId xmlns:p14="http://schemas.microsoft.com/office/powerpoint/2010/main" val="10220699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defTabSz="914400">
              <a:spcBef>
                <a:spcPts val="0"/>
              </a:spcBef>
              <a:defRPr/>
            </a:pPr>
            <a:r>
              <a:rPr lang="en-US" altLang="zh-CN" dirty="0" smtClean="0"/>
              <a:t>Part</a:t>
            </a:r>
            <a:r>
              <a:rPr lang="zh-CN" altLang="en-US" dirty="0" smtClean="0"/>
              <a:t> </a:t>
            </a:r>
            <a:r>
              <a:rPr lang="en-US" altLang="zh-CN" dirty="0" smtClean="0"/>
              <a:t>III:</a:t>
            </a:r>
            <a:r>
              <a:rPr lang="zh-CN" altLang="en-US" dirty="0" smtClean="0"/>
              <a:t> </a:t>
            </a:r>
            <a:r>
              <a:rPr lang="en-US" altLang="zh-CN" dirty="0" smtClean="0"/>
              <a:t>Spam</a:t>
            </a:r>
            <a:r>
              <a:rPr lang="zh-CN" altLang="en-US" dirty="0" smtClean="0"/>
              <a:t> </a:t>
            </a:r>
            <a:r>
              <a:rPr lang="en-US" altLang="zh-CN" dirty="0" smtClean="0"/>
              <a:t>Review</a:t>
            </a:r>
            <a:r>
              <a:rPr lang="zh-CN" altLang="en-US" dirty="0" smtClean="0"/>
              <a:t> </a:t>
            </a:r>
            <a:r>
              <a:rPr lang="en-US" altLang="zh-CN" dirty="0" smtClean="0"/>
              <a:t>Analysis</a:t>
            </a:r>
            <a:endParaRPr lang="en-US" altLang="zh-CN" dirty="0"/>
          </a:p>
        </p:txBody>
      </p:sp>
      <p:sp>
        <p:nvSpPr>
          <p:cNvPr id="3" name="Content Placeholder 2"/>
          <p:cNvSpPr>
            <a:spLocks noGrp="1"/>
          </p:cNvSpPr>
          <p:nvPr>
            <p:ph idx="1"/>
          </p:nvPr>
        </p:nvSpPr>
        <p:spPr>
          <a:xfrm>
            <a:off x="2589212" y="1905000"/>
            <a:ext cx="8915400" cy="3777622"/>
          </a:xfrm>
        </p:spPr>
        <p:txBody>
          <a:bodyP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2400" dirty="0" smtClean="0"/>
              <a:t>According</a:t>
            </a:r>
            <a:r>
              <a:rPr lang="zh-CN" altLang="en-US" sz="2400" dirty="0" smtClean="0"/>
              <a:t> </a:t>
            </a:r>
            <a:r>
              <a:rPr lang="en-US" altLang="zh-CN" sz="2400" dirty="0" smtClean="0"/>
              <a:t>to</a:t>
            </a:r>
            <a:r>
              <a:rPr lang="zh-CN" altLang="en-US" sz="2400" dirty="0" smtClean="0"/>
              <a:t> </a:t>
            </a:r>
            <a:r>
              <a:rPr lang="en-US" altLang="zh-CN" sz="2400" dirty="0" smtClean="0"/>
              <a:t>Bing</a:t>
            </a:r>
            <a:r>
              <a:rPr lang="zh-CN" altLang="en-US" sz="2400" dirty="0" smtClean="0"/>
              <a:t> </a:t>
            </a:r>
            <a:r>
              <a:rPr lang="en-US" altLang="zh-CN" sz="2400" dirty="0" smtClean="0"/>
              <a:t>Liu’s</a:t>
            </a:r>
            <a:r>
              <a:rPr lang="zh-CN" altLang="en-US" sz="2400" dirty="0" smtClean="0"/>
              <a:t> </a:t>
            </a:r>
            <a:r>
              <a:rPr lang="en-US" altLang="zh-CN" sz="2400" dirty="0" smtClean="0"/>
              <a:t>Book,</a:t>
            </a:r>
            <a:r>
              <a:rPr lang="zh-CN" altLang="en-US" sz="2400" dirty="0" smtClean="0"/>
              <a:t> </a:t>
            </a:r>
            <a:r>
              <a:rPr lang="en-US" altLang="zh-CN" sz="2400" dirty="0" smtClean="0"/>
              <a:t>“Sentiment</a:t>
            </a:r>
            <a:r>
              <a:rPr lang="zh-CN" altLang="en-US" sz="2400" dirty="0" smtClean="0"/>
              <a:t> </a:t>
            </a:r>
            <a:r>
              <a:rPr lang="en-US" altLang="zh-CN" sz="2400" dirty="0" smtClean="0"/>
              <a:t>Analysis”,</a:t>
            </a:r>
            <a:r>
              <a:rPr lang="zh-CN" altLang="en-US" sz="2400" dirty="0" smtClean="0"/>
              <a:t> </a:t>
            </a:r>
            <a:r>
              <a:rPr lang="en-US" altLang="zh-CN" sz="2400" dirty="0" smtClean="0"/>
              <a:t>spam</a:t>
            </a:r>
            <a:r>
              <a:rPr lang="zh-CN" altLang="en-US" sz="2400" dirty="0" smtClean="0"/>
              <a:t> </a:t>
            </a:r>
            <a:r>
              <a:rPr lang="en-US" altLang="zh-CN" sz="2400" dirty="0" smtClean="0"/>
              <a:t>reviews</a:t>
            </a:r>
            <a:r>
              <a:rPr lang="zh-CN" altLang="en-US" sz="2400" dirty="0" smtClean="0"/>
              <a:t> </a:t>
            </a:r>
            <a:r>
              <a:rPr lang="en-US" altLang="zh-CN" sz="2400" dirty="0" smtClean="0"/>
              <a:t>can</a:t>
            </a:r>
            <a:r>
              <a:rPr lang="zh-CN" altLang="en-US" sz="2400" dirty="0" smtClean="0"/>
              <a:t> </a:t>
            </a:r>
            <a:r>
              <a:rPr lang="en-US" altLang="zh-CN" sz="2400" dirty="0" smtClean="0"/>
              <a:t>be</a:t>
            </a:r>
            <a:r>
              <a:rPr lang="zh-CN" altLang="en-US" sz="2400" dirty="0" smtClean="0"/>
              <a:t> </a:t>
            </a:r>
            <a:r>
              <a:rPr lang="en-US" altLang="zh-CN" sz="2400" dirty="0" smtClean="0"/>
              <a:t>separated</a:t>
            </a:r>
            <a:r>
              <a:rPr lang="zh-CN" altLang="en-US" sz="2400" dirty="0" smtClean="0"/>
              <a:t> </a:t>
            </a:r>
            <a:r>
              <a:rPr lang="en-US" altLang="zh-CN" sz="2400" dirty="0" smtClean="0"/>
              <a:t>into</a:t>
            </a:r>
            <a:r>
              <a:rPr lang="zh-CN" altLang="en-US" sz="2400" dirty="0" smtClean="0"/>
              <a:t> </a:t>
            </a:r>
            <a:r>
              <a:rPr lang="en-US" altLang="zh-CN" sz="2400" dirty="0" smtClean="0"/>
              <a:t>2</a:t>
            </a:r>
            <a:r>
              <a:rPr lang="zh-CN" altLang="en-US" sz="2400" dirty="0" smtClean="0"/>
              <a:t> </a:t>
            </a:r>
            <a:r>
              <a:rPr lang="en-US" altLang="zh-CN" sz="2400" dirty="0" smtClean="0"/>
              <a:t>big</a:t>
            </a:r>
            <a:r>
              <a:rPr lang="zh-CN" altLang="en-US" sz="2400" dirty="0" smtClean="0"/>
              <a:t> </a:t>
            </a:r>
            <a:r>
              <a:rPr lang="en-US" altLang="zh-CN" sz="2400" dirty="0" smtClean="0"/>
              <a:t>groups.</a:t>
            </a:r>
            <a:r>
              <a:rPr lang="zh-CN" altLang="en-US" sz="2400" dirty="0" smtClean="0"/>
              <a:t> </a:t>
            </a:r>
            <a:endParaRPr lang="en-US" altLang="zh-CN" sz="24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altLang="zh-CN" sz="2400"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altLang="zh-CN" sz="2400" b="1" dirty="0"/>
              <a:t>T</a:t>
            </a:r>
            <a:r>
              <a:rPr lang="en-US" altLang="zh-CN" sz="2400" b="1" dirty="0" smtClean="0"/>
              <a:t>rash</a:t>
            </a:r>
            <a:r>
              <a:rPr lang="zh-CN" altLang="en-US" sz="2400" b="1" dirty="0" smtClean="0"/>
              <a:t> </a:t>
            </a:r>
            <a:r>
              <a:rPr lang="en-US" altLang="zh-CN" sz="2400" b="1" dirty="0" smtClean="0"/>
              <a:t>review</a:t>
            </a:r>
            <a:r>
              <a:rPr lang="en-US" altLang="zh-CN" sz="2400" dirty="0" smtClean="0"/>
              <a:t>:</a:t>
            </a:r>
            <a:r>
              <a:rPr lang="zh-CN" altLang="en-US" sz="2400" dirty="0" smtClean="0"/>
              <a:t> </a:t>
            </a:r>
            <a:r>
              <a:rPr lang="en-US" altLang="zh-CN" sz="2400" dirty="0" smtClean="0"/>
              <a:t>a</a:t>
            </a:r>
            <a:r>
              <a:rPr lang="zh-CN" altLang="en-US" sz="2400" dirty="0" smtClean="0"/>
              <a:t> </a:t>
            </a:r>
            <a:r>
              <a:rPr lang="en-US" altLang="zh-CN" sz="2400" dirty="0" smtClean="0"/>
              <a:t>real</a:t>
            </a:r>
            <a:r>
              <a:rPr lang="zh-CN" altLang="en-US" sz="2400" dirty="0" smtClean="0"/>
              <a:t> </a:t>
            </a:r>
            <a:r>
              <a:rPr lang="en-US" altLang="zh-CN" sz="2400" dirty="0" smtClean="0"/>
              <a:t>review</a:t>
            </a:r>
            <a:r>
              <a:rPr lang="zh-CN" altLang="en-US" sz="2400" dirty="0" smtClean="0"/>
              <a:t> </a:t>
            </a:r>
            <a:r>
              <a:rPr lang="en-US" altLang="zh-CN" sz="2400" dirty="0" smtClean="0"/>
              <a:t>from</a:t>
            </a:r>
            <a:r>
              <a:rPr lang="zh-CN" altLang="en-US" sz="2400" dirty="0" smtClean="0"/>
              <a:t> </a:t>
            </a:r>
            <a:r>
              <a:rPr lang="en-US" altLang="zh-CN" sz="2400" dirty="0" smtClean="0"/>
              <a:t>a</a:t>
            </a:r>
            <a:r>
              <a:rPr lang="zh-CN" altLang="en-US" sz="2400" dirty="0" smtClean="0"/>
              <a:t> </a:t>
            </a:r>
            <a:r>
              <a:rPr lang="en-US" altLang="zh-CN" sz="2400" dirty="0" smtClean="0"/>
              <a:t>real</a:t>
            </a:r>
            <a:r>
              <a:rPr lang="zh-CN" altLang="en-US" sz="2400" dirty="0" smtClean="0"/>
              <a:t> </a:t>
            </a:r>
            <a:r>
              <a:rPr lang="en-US" altLang="zh-CN" sz="2400" dirty="0" smtClean="0"/>
              <a:t>customer.</a:t>
            </a:r>
            <a:r>
              <a:rPr lang="zh-CN" altLang="en-US" sz="2400" dirty="0" smtClean="0"/>
              <a:t> </a:t>
            </a:r>
            <a:r>
              <a:rPr lang="en-US" altLang="zh-CN" sz="2400" dirty="0" smtClean="0"/>
              <a:t>But</a:t>
            </a:r>
            <a:r>
              <a:rPr lang="zh-CN" altLang="en-US" sz="2400" dirty="0" smtClean="0"/>
              <a:t> </a:t>
            </a:r>
            <a:r>
              <a:rPr lang="en-US" altLang="zh-CN" sz="2400" dirty="0" smtClean="0"/>
              <a:t>due</a:t>
            </a:r>
            <a:r>
              <a:rPr lang="zh-CN" altLang="en-US" sz="2400" dirty="0" smtClean="0"/>
              <a:t> </a:t>
            </a:r>
            <a:r>
              <a:rPr lang="en-US" altLang="zh-CN" sz="2400" dirty="0" smtClean="0"/>
              <a:t>to</a:t>
            </a:r>
            <a:r>
              <a:rPr lang="zh-CN" altLang="en-US" sz="2400" dirty="0" smtClean="0"/>
              <a:t> </a:t>
            </a:r>
            <a:r>
              <a:rPr lang="en-US" altLang="zh-CN" sz="2400" dirty="0" smtClean="0"/>
              <a:t>some</a:t>
            </a:r>
            <a:r>
              <a:rPr lang="zh-CN" altLang="en-US" sz="2400" dirty="0" smtClean="0"/>
              <a:t> </a:t>
            </a:r>
            <a:r>
              <a:rPr lang="en-US" altLang="zh-CN" sz="2400" dirty="0" smtClean="0"/>
              <a:t>reasons,</a:t>
            </a:r>
            <a:r>
              <a:rPr lang="zh-CN" altLang="en-US" sz="2400" dirty="0" smtClean="0"/>
              <a:t> </a:t>
            </a:r>
            <a:r>
              <a:rPr lang="en-US" altLang="zh-CN" sz="2400" dirty="0" smtClean="0"/>
              <a:t>the</a:t>
            </a:r>
            <a:r>
              <a:rPr lang="zh-CN" altLang="en-US" sz="2400" dirty="0" smtClean="0"/>
              <a:t> </a:t>
            </a:r>
            <a:r>
              <a:rPr lang="en-US" altLang="zh-CN" sz="2400" dirty="0" smtClean="0"/>
              <a:t>information</a:t>
            </a:r>
            <a:r>
              <a:rPr lang="zh-CN" altLang="en-US" sz="2400" dirty="0" smtClean="0"/>
              <a:t> </a:t>
            </a:r>
            <a:r>
              <a:rPr lang="en-US" altLang="zh-CN" sz="2400" dirty="0" smtClean="0"/>
              <a:t>of</a:t>
            </a:r>
            <a:r>
              <a:rPr lang="zh-CN" altLang="en-US" sz="2400" dirty="0" smtClean="0"/>
              <a:t> </a:t>
            </a:r>
            <a:r>
              <a:rPr lang="en-US" altLang="zh-CN" sz="2400" dirty="0" smtClean="0"/>
              <a:t>this</a:t>
            </a:r>
            <a:r>
              <a:rPr lang="zh-CN" altLang="en-US" sz="2400" dirty="0" smtClean="0"/>
              <a:t> </a:t>
            </a:r>
            <a:r>
              <a:rPr lang="en-US" altLang="zh-CN" sz="2400" dirty="0" smtClean="0"/>
              <a:t>review</a:t>
            </a:r>
            <a:r>
              <a:rPr lang="zh-CN" altLang="en-US" sz="2400" dirty="0" smtClean="0"/>
              <a:t> </a:t>
            </a:r>
            <a:r>
              <a:rPr lang="en-US" altLang="zh-CN" sz="2400" dirty="0" smtClean="0"/>
              <a:t>is</a:t>
            </a:r>
            <a:r>
              <a:rPr lang="zh-CN" altLang="en-US" sz="2400" dirty="0" smtClean="0"/>
              <a:t> </a:t>
            </a:r>
            <a:r>
              <a:rPr lang="en-US" altLang="zh-CN" sz="2400" dirty="0" smtClean="0"/>
              <a:t>limited,</a:t>
            </a:r>
            <a:r>
              <a:rPr lang="zh-CN" altLang="en-US" sz="2400" dirty="0" smtClean="0"/>
              <a:t> </a:t>
            </a:r>
            <a:r>
              <a:rPr lang="en-US" altLang="zh-CN" sz="2400" dirty="0" smtClean="0"/>
              <a:t>wrong</a:t>
            </a:r>
            <a:r>
              <a:rPr lang="zh-CN" altLang="en-US" sz="2400" dirty="0" smtClean="0"/>
              <a:t> </a:t>
            </a:r>
            <a:r>
              <a:rPr lang="en-US" altLang="zh-CN" sz="2400" dirty="0" smtClean="0"/>
              <a:t>or</a:t>
            </a:r>
            <a:r>
              <a:rPr lang="zh-CN" altLang="en-US" sz="2400" dirty="0" smtClean="0"/>
              <a:t> </a:t>
            </a:r>
            <a:r>
              <a:rPr lang="en-US" altLang="zh-CN" sz="2400" dirty="0" smtClean="0"/>
              <a:t>misleading.</a:t>
            </a:r>
          </a:p>
          <a:p>
            <a:pPr marL="0" marR="0" lvl="0" indent="0" defTabSz="914400" eaLnBrk="1" fontAlgn="auto" latinLnBrk="0" hangingPunct="1">
              <a:lnSpc>
                <a:spcPct val="100000"/>
              </a:lnSpc>
              <a:spcBef>
                <a:spcPts val="0"/>
              </a:spcBef>
              <a:spcAft>
                <a:spcPts val="0"/>
              </a:spcAft>
              <a:buClrTx/>
              <a:buSzTx/>
              <a:buFontTx/>
              <a:buNone/>
              <a:tabLst/>
              <a:defRPr/>
            </a:pPr>
            <a:endParaRPr lang="en-US" altLang="zh-CN" sz="2400" b="1" dirty="0"/>
          </a:p>
          <a:p>
            <a:pPr marL="0" marR="0" lvl="0" indent="0" defTabSz="914400" eaLnBrk="1" fontAlgn="auto" latinLnBrk="0" hangingPunct="1">
              <a:lnSpc>
                <a:spcPct val="100000"/>
              </a:lnSpc>
              <a:spcBef>
                <a:spcPts val="0"/>
              </a:spcBef>
              <a:spcAft>
                <a:spcPts val="0"/>
              </a:spcAft>
              <a:buClrTx/>
              <a:buSzTx/>
              <a:buFontTx/>
              <a:buNone/>
              <a:tabLst/>
              <a:defRPr/>
            </a:pPr>
            <a:r>
              <a:rPr lang="en-US" altLang="zh-CN" sz="2400" b="1" dirty="0" smtClean="0"/>
              <a:t>Fake</a:t>
            </a:r>
            <a:r>
              <a:rPr lang="zh-CN" altLang="en-US" sz="2400" b="1" dirty="0" smtClean="0"/>
              <a:t> </a:t>
            </a:r>
            <a:r>
              <a:rPr lang="en-US" altLang="zh-CN" sz="2400" b="1" dirty="0" smtClean="0"/>
              <a:t>Review</a:t>
            </a:r>
            <a:r>
              <a:rPr lang="en-US" altLang="zh-CN" sz="2400" dirty="0" smtClean="0"/>
              <a:t>:</a:t>
            </a:r>
            <a:r>
              <a:rPr lang="zh-CN" altLang="en-US" sz="2400" dirty="0" smtClean="0"/>
              <a:t> </a:t>
            </a:r>
            <a:r>
              <a:rPr lang="en-US" altLang="zh-CN" sz="2400" dirty="0" smtClean="0"/>
              <a:t>someone</a:t>
            </a:r>
            <a:r>
              <a:rPr lang="zh-CN" altLang="en-US" sz="2400" dirty="0" smtClean="0"/>
              <a:t> </a:t>
            </a:r>
            <a:r>
              <a:rPr lang="en-US" altLang="zh-CN" sz="2400" dirty="0" smtClean="0"/>
              <a:t>made</a:t>
            </a:r>
            <a:r>
              <a:rPr lang="zh-CN" altLang="en-US" sz="2400" dirty="0" smtClean="0"/>
              <a:t> </a:t>
            </a:r>
            <a:r>
              <a:rPr lang="en-US" altLang="zh-CN" sz="2400" dirty="0" smtClean="0"/>
              <a:t>it</a:t>
            </a:r>
            <a:r>
              <a:rPr lang="zh-CN" altLang="en-US" sz="2400" dirty="0" smtClean="0"/>
              <a:t> </a:t>
            </a:r>
            <a:r>
              <a:rPr lang="en-US" altLang="zh-CN" sz="2400" dirty="0" smtClean="0"/>
              <a:t>due</a:t>
            </a:r>
            <a:r>
              <a:rPr lang="zh-CN" altLang="en-US" sz="2400" dirty="0" smtClean="0"/>
              <a:t> </a:t>
            </a:r>
            <a:r>
              <a:rPr lang="en-US" altLang="zh-CN" sz="2400" dirty="0" smtClean="0"/>
              <a:t>to</a:t>
            </a:r>
            <a:r>
              <a:rPr lang="zh-CN" altLang="en-US" sz="2400" dirty="0" smtClean="0"/>
              <a:t> </a:t>
            </a:r>
            <a:r>
              <a:rPr lang="en-US" altLang="zh-CN" sz="2400" dirty="0" smtClean="0"/>
              <a:t>profit</a:t>
            </a:r>
            <a:r>
              <a:rPr lang="zh-CN" altLang="en-US" sz="2400" dirty="0" smtClean="0"/>
              <a:t> </a:t>
            </a:r>
            <a:r>
              <a:rPr lang="en-US" altLang="zh-CN" sz="2400" dirty="0" smtClean="0"/>
              <a:t>or</a:t>
            </a:r>
            <a:r>
              <a:rPr lang="zh-CN" altLang="en-US" sz="2400" dirty="0" smtClean="0"/>
              <a:t> </a:t>
            </a:r>
            <a:r>
              <a:rPr lang="en-US" altLang="zh-CN" sz="2400" dirty="0" smtClean="0"/>
              <a:t>other</a:t>
            </a:r>
            <a:r>
              <a:rPr lang="zh-CN" altLang="en-US" sz="2400" dirty="0" smtClean="0"/>
              <a:t> </a:t>
            </a:r>
            <a:r>
              <a:rPr lang="en-US" altLang="zh-CN" sz="2400" dirty="0" smtClean="0"/>
              <a:t>purposes.</a:t>
            </a:r>
            <a:endParaRPr lang="en-US" altLang="zh-CN" sz="2400" dirty="0"/>
          </a:p>
          <a:p>
            <a:pPr marL="0" marR="0" lvl="0" indent="0" defTabSz="914400" eaLnBrk="1" fontAlgn="auto" latinLnBrk="0" hangingPunct="1">
              <a:lnSpc>
                <a:spcPct val="100000"/>
              </a:lnSpc>
              <a:spcBef>
                <a:spcPts val="0"/>
              </a:spcBef>
              <a:spcAft>
                <a:spcPts val="0"/>
              </a:spcAft>
              <a:buClrTx/>
              <a:buSzTx/>
              <a:buFontTx/>
              <a:buNone/>
              <a:tabLst/>
              <a:defRPr/>
            </a:pPr>
            <a:endParaRPr lang="en-US" altLang="zh-CN" sz="2400" dirty="0" smtClean="0"/>
          </a:p>
          <a:p>
            <a:pPr marL="0" lvl="0" indent="0" defTabSz="914400">
              <a:spcBef>
                <a:spcPts val="0"/>
              </a:spcBef>
              <a:buClrTx/>
              <a:buNone/>
            </a:pPr>
            <a:r>
              <a:rPr lang="en-US" altLang="zh-CN" sz="2400" dirty="0" smtClean="0"/>
              <a:t>Source:</a:t>
            </a:r>
            <a:r>
              <a:rPr lang="zh-CN" altLang="en-US" sz="2400" dirty="0" smtClean="0"/>
              <a:t> </a:t>
            </a:r>
            <a:r>
              <a:rPr lang="en-US" altLang="zh-CN" sz="2400" dirty="0"/>
              <a:t>https://</a:t>
            </a:r>
            <a:r>
              <a:rPr lang="en-US" altLang="zh-CN" sz="2400" dirty="0" err="1"/>
              <a:t>www.cs.uic.edu</a:t>
            </a:r>
            <a:r>
              <a:rPr lang="en-US" altLang="zh-CN" sz="2400" dirty="0"/>
              <a:t>/~</a:t>
            </a:r>
            <a:r>
              <a:rPr lang="en-US" altLang="zh-CN" sz="2400" dirty="0" err="1"/>
              <a:t>liub</a:t>
            </a:r>
            <a:r>
              <a:rPr lang="en-US" altLang="zh-CN" sz="2400" dirty="0"/>
              <a:t>/FBS/fake-</a:t>
            </a:r>
            <a:r>
              <a:rPr lang="en-US" altLang="zh-CN" sz="2400" dirty="0" err="1"/>
              <a:t>reviews.html</a:t>
            </a:r>
            <a:endParaRPr lang="en-US" altLang="zh-CN" sz="2400" dirty="0" smtClean="0"/>
          </a:p>
        </p:txBody>
      </p:sp>
    </p:spTree>
    <p:extLst>
      <p:ext uri="{BB962C8B-B14F-4D97-AF65-F5344CB8AC3E}">
        <p14:creationId xmlns:p14="http://schemas.microsoft.com/office/powerpoint/2010/main" val="12615639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Duplicates---key</a:t>
            </a:r>
            <a:r>
              <a:rPr lang="zh-CN" altLang="en-US" dirty="0" smtClean="0"/>
              <a:t> </a:t>
            </a:r>
            <a:r>
              <a:rPr lang="en-US" altLang="zh-CN" dirty="0" smtClean="0"/>
              <a:t>feature</a:t>
            </a:r>
            <a:r>
              <a:rPr lang="zh-CN" altLang="en-US" dirty="0" smtClean="0"/>
              <a:t> </a:t>
            </a:r>
            <a:r>
              <a:rPr lang="en-US" altLang="zh-CN" dirty="0" smtClean="0"/>
              <a:t>to</a:t>
            </a:r>
            <a:r>
              <a:rPr lang="zh-CN" altLang="en-US" dirty="0" smtClean="0"/>
              <a:t> </a:t>
            </a:r>
            <a:r>
              <a:rPr lang="en-US" altLang="zh-CN" dirty="0" smtClean="0"/>
              <a:t>separate</a:t>
            </a:r>
            <a:r>
              <a:rPr lang="zh-CN" altLang="en-US" dirty="0" smtClean="0"/>
              <a:t> </a:t>
            </a:r>
            <a:r>
              <a:rPr lang="en-US" altLang="zh-CN" dirty="0" smtClean="0"/>
              <a:t>fake</a:t>
            </a:r>
            <a:r>
              <a:rPr lang="zh-CN" altLang="en-US" dirty="0" smtClean="0"/>
              <a:t> </a:t>
            </a:r>
            <a:r>
              <a:rPr lang="en-US" altLang="zh-CN" dirty="0" smtClean="0"/>
              <a:t>review</a:t>
            </a:r>
            <a:endParaRPr lang="en-US" dirty="0"/>
          </a:p>
        </p:txBody>
      </p:sp>
      <p:sp>
        <p:nvSpPr>
          <p:cNvPr id="3" name="Content Placeholder 2"/>
          <p:cNvSpPr>
            <a:spLocks noGrp="1"/>
          </p:cNvSpPr>
          <p:nvPr>
            <p:ph idx="1"/>
          </p:nvPr>
        </p:nvSpPr>
        <p:spPr/>
        <p:txBody>
          <a:bodyPr/>
          <a:lstStyle/>
          <a:p>
            <a:r>
              <a:rPr lang="en-US" altLang="zh-CN" sz="2400" dirty="0" smtClean="0"/>
              <a:t>Type</a:t>
            </a:r>
            <a:r>
              <a:rPr lang="zh-CN" altLang="en-US" sz="2400" dirty="0" smtClean="0"/>
              <a:t> </a:t>
            </a:r>
            <a:r>
              <a:rPr lang="en-US" altLang="zh-CN" sz="2400" dirty="0" smtClean="0"/>
              <a:t>1:</a:t>
            </a:r>
            <a:r>
              <a:rPr lang="zh-CN" altLang="en-US" sz="2400" dirty="0" smtClean="0"/>
              <a:t> </a:t>
            </a:r>
            <a:r>
              <a:rPr lang="en-US" altLang="zh-CN" sz="2400" dirty="0" smtClean="0"/>
              <a:t>Duplicates</a:t>
            </a:r>
            <a:r>
              <a:rPr lang="zh-CN" altLang="en-US" sz="2400" dirty="0"/>
              <a:t> </a:t>
            </a:r>
            <a:r>
              <a:rPr lang="en-US" altLang="zh-CN" sz="2400" dirty="0" smtClean="0"/>
              <a:t>from</a:t>
            </a:r>
            <a:r>
              <a:rPr lang="zh-CN" altLang="en-US" sz="2400" dirty="0" smtClean="0"/>
              <a:t> </a:t>
            </a:r>
            <a:r>
              <a:rPr lang="en-US" altLang="zh-CN" sz="2400" dirty="0" smtClean="0"/>
              <a:t>different</a:t>
            </a:r>
            <a:r>
              <a:rPr lang="zh-CN" altLang="en-US" sz="2400" dirty="0" smtClean="0"/>
              <a:t> </a:t>
            </a:r>
            <a:r>
              <a:rPr lang="en-US" altLang="zh-CN" sz="2400" dirty="0" smtClean="0"/>
              <a:t>users</a:t>
            </a:r>
            <a:r>
              <a:rPr lang="zh-CN" altLang="en-US" sz="2400" dirty="0" smtClean="0"/>
              <a:t> </a:t>
            </a:r>
            <a:r>
              <a:rPr lang="en-US" altLang="zh-CN" sz="2400" dirty="0" smtClean="0"/>
              <a:t>on</a:t>
            </a:r>
            <a:r>
              <a:rPr lang="zh-CN" altLang="en-US" sz="2400" dirty="0" smtClean="0"/>
              <a:t> </a:t>
            </a:r>
            <a:r>
              <a:rPr lang="en-US" altLang="zh-CN" sz="2400" dirty="0" smtClean="0"/>
              <a:t>the</a:t>
            </a:r>
            <a:r>
              <a:rPr lang="zh-CN" altLang="en-US" sz="2400" dirty="0" smtClean="0"/>
              <a:t> </a:t>
            </a:r>
            <a:r>
              <a:rPr lang="en-US" altLang="zh-CN" sz="2400" dirty="0" smtClean="0"/>
              <a:t>same</a:t>
            </a:r>
            <a:r>
              <a:rPr lang="zh-CN" altLang="en-US" sz="2400" dirty="0" smtClean="0"/>
              <a:t> </a:t>
            </a:r>
            <a:r>
              <a:rPr lang="en-US" altLang="zh-CN" sz="2400" dirty="0" smtClean="0"/>
              <a:t>apps</a:t>
            </a:r>
          </a:p>
          <a:p>
            <a:endParaRPr lang="en-US" sz="2400" dirty="0"/>
          </a:p>
          <a:p>
            <a:r>
              <a:rPr lang="en-US" altLang="zh-CN" sz="2400" dirty="0" smtClean="0"/>
              <a:t>Type</a:t>
            </a:r>
            <a:r>
              <a:rPr lang="zh-CN" altLang="en-US" sz="2400" dirty="0" smtClean="0"/>
              <a:t> </a:t>
            </a:r>
            <a:r>
              <a:rPr lang="en-US" altLang="zh-CN" sz="2400" dirty="0" smtClean="0"/>
              <a:t>2:</a:t>
            </a:r>
            <a:r>
              <a:rPr lang="zh-CN" altLang="en-US" sz="2400" dirty="0" smtClean="0"/>
              <a:t> </a:t>
            </a:r>
            <a:r>
              <a:rPr lang="en-US" altLang="zh-CN" sz="2400" dirty="0" smtClean="0"/>
              <a:t>Duplicates</a:t>
            </a:r>
            <a:r>
              <a:rPr lang="zh-CN" altLang="en-US" sz="2400" dirty="0" smtClean="0"/>
              <a:t> </a:t>
            </a:r>
            <a:r>
              <a:rPr lang="en-US" altLang="zh-CN" sz="2400" dirty="0" smtClean="0"/>
              <a:t>from</a:t>
            </a:r>
            <a:r>
              <a:rPr lang="zh-CN" altLang="en-US" sz="2400" dirty="0" smtClean="0"/>
              <a:t> </a:t>
            </a:r>
            <a:r>
              <a:rPr lang="en-US" altLang="zh-CN" sz="2400" dirty="0" smtClean="0"/>
              <a:t>the</a:t>
            </a:r>
            <a:r>
              <a:rPr lang="zh-CN" altLang="en-US" sz="2400" dirty="0" smtClean="0"/>
              <a:t> </a:t>
            </a:r>
            <a:r>
              <a:rPr lang="en-US" altLang="zh-CN" sz="2400" dirty="0" smtClean="0"/>
              <a:t>same</a:t>
            </a:r>
            <a:r>
              <a:rPr lang="zh-CN" altLang="en-US" sz="2400" dirty="0" smtClean="0"/>
              <a:t> </a:t>
            </a:r>
            <a:r>
              <a:rPr lang="en-US" altLang="zh-CN" sz="2400" dirty="0" smtClean="0"/>
              <a:t>user</a:t>
            </a:r>
            <a:r>
              <a:rPr lang="zh-CN" altLang="en-US" sz="2400" dirty="0" smtClean="0"/>
              <a:t> </a:t>
            </a:r>
            <a:r>
              <a:rPr lang="en-US" altLang="zh-CN" sz="2400" dirty="0" smtClean="0"/>
              <a:t>on</a:t>
            </a:r>
            <a:r>
              <a:rPr lang="zh-CN" altLang="en-US" sz="2400" dirty="0" smtClean="0"/>
              <a:t> </a:t>
            </a:r>
            <a:r>
              <a:rPr lang="en-US" altLang="zh-CN" sz="2400" dirty="0" smtClean="0"/>
              <a:t>different</a:t>
            </a:r>
            <a:r>
              <a:rPr lang="zh-CN" altLang="en-US" sz="2400" dirty="0" smtClean="0"/>
              <a:t> </a:t>
            </a:r>
            <a:r>
              <a:rPr lang="en-US" altLang="zh-CN" sz="2400" dirty="0" smtClean="0"/>
              <a:t>apps</a:t>
            </a:r>
          </a:p>
          <a:p>
            <a:endParaRPr lang="en-US" sz="2400" dirty="0"/>
          </a:p>
          <a:p>
            <a:r>
              <a:rPr lang="en-US" altLang="zh-CN" sz="2400" dirty="0" smtClean="0"/>
              <a:t>Type</a:t>
            </a:r>
            <a:r>
              <a:rPr lang="zh-CN" altLang="en-US" sz="2400" dirty="0" smtClean="0"/>
              <a:t> </a:t>
            </a:r>
            <a:r>
              <a:rPr lang="en-US" altLang="zh-CN" sz="2400" dirty="0" smtClean="0"/>
              <a:t>3:</a:t>
            </a:r>
            <a:r>
              <a:rPr lang="zh-CN" altLang="en-US" sz="2400" dirty="0" smtClean="0"/>
              <a:t> </a:t>
            </a:r>
            <a:r>
              <a:rPr lang="en-US" altLang="zh-CN" sz="2400" dirty="0" smtClean="0"/>
              <a:t>Duplicates</a:t>
            </a:r>
            <a:r>
              <a:rPr lang="zh-CN" altLang="en-US" sz="2400" dirty="0" smtClean="0"/>
              <a:t> </a:t>
            </a:r>
            <a:r>
              <a:rPr lang="en-US" altLang="zh-CN" sz="2400" dirty="0" smtClean="0"/>
              <a:t>from</a:t>
            </a:r>
            <a:r>
              <a:rPr lang="zh-CN" altLang="en-US" sz="2400" dirty="0" smtClean="0"/>
              <a:t> </a:t>
            </a:r>
            <a:r>
              <a:rPr lang="en-US" altLang="zh-CN" sz="2400" dirty="0" smtClean="0"/>
              <a:t>the</a:t>
            </a:r>
            <a:r>
              <a:rPr lang="zh-CN" altLang="en-US" sz="2400" dirty="0" smtClean="0"/>
              <a:t> </a:t>
            </a:r>
            <a:r>
              <a:rPr lang="en-US" altLang="zh-CN" sz="2400" dirty="0" smtClean="0"/>
              <a:t>same</a:t>
            </a:r>
            <a:r>
              <a:rPr lang="zh-CN" altLang="en-US" sz="2400" dirty="0" smtClean="0"/>
              <a:t> </a:t>
            </a:r>
            <a:r>
              <a:rPr lang="en-US" altLang="zh-CN" sz="2400" dirty="0" smtClean="0"/>
              <a:t>user</a:t>
            </a:r>
            <a:r>
              <a:rPr lang="zh-CN" altLang="en-US" sz="2400" dirty="0"/>
              <a:t> </a:t>
            </a:r>
            <a:r>
              <a:rPr lang="en-US" altLang="zh-CN" sz="2400" dirty="0" smtClean="0"/>
              <a:t>on</a:t>
            </a:r>
            <a:r>
              <a:rPr lang="zh-CN" altLang="en-US" sz="2400" dirty="0" smtClean="0"/>
              <a:t> </a:t>
            </a:r>
            <a:r>
              <a:rPr lang="en-US" altLang="zh-CN" sz="2400" dirty="0" smtClean="0"/>
              <a:t>the</a:t>
            </a:r>
            <a:r>
              <a:rPr lang="zh-CN" altLang="en-US" sz="2400" dirty="0" smtClean="0"/>
              <a:t> </a:t>
            </a:r>
            <a:r>
              <a:rPr lang="en-US" altLang="zh-CN" sz="2400" dirty="0" smtClean="0"/>
              <a:t>same</a:t>
            </a:r>
            <a:r>
              <a:rPr lang="zh-CN" altLang="en-US" sz="2400" dirty="0" smtClean="0"/>
              <a:t> </a:t>
            </a:r>
            <a:r>
              <a:rPr lang="en-US" altLang="zh-CN" sz="2400" dirty="0" smtClean="0"/>
              <a:t>apps</a:t>
            </a:r>
          </a:p>
          <a:p>
            <a:endParaRPr lang="en-US" altLang="zh-CN" sz="2400" dirty="0"/>
          </a:p>
          <a:p>
            <a:r>
              <a:rPr lang="en-US" altLang="zh-CN" sz="2400" dirty="0" smtClean="0"/>
              <a:t>Type</a:t>
            </a:r>
            <a:r>
              <a:rPr lang="zh-CN" altLang="en-US" sz="2400" dirty="0" smtClean="0"/>
              <a:t> </a:t>
            </a:r>
            <a:r>
              <a:rPr lang="en-US" altLang="zh-CN" sz="2400" dirty="0" smtClean="0"/>
              <a:t>4:</a:t>
            </a:r>
            <a:r>
              <a:rPr lang="zh-CN" altLang="en-US" sz="2400" dirty="0" smtClean="0"/>
              <a:t> </a:t>
            </a:r>
            <a:r>
              <a:rPr lang="en-US" altLang="zh-CN" sz="2400" dirty="0" smtClean="0"/>
              <a:t>Duplicates</a:t>
            </a:r>
            <a:r>
              <a:rPr lang="zh-CN" altLang="en-US" sz="2400" dirty="0" smtClean="0"/>
              <a:t> </a:t>
            </a:r>
            <a:r>
              <a:rPr lang="en-US" altLang="zh-CN" sz="2400" dirty="0" smtClean="0"/>
              <a:t>from</a:t>
            </a:r>
            <a:r>
              <a:rPr lang="zh-CN" altLang="en-US" sz="2400" dirty="0" smtClean="0"/>
              <a:t> </a:t>
            </a:r>
            <a:r>
              <a:rPr lang="en-US" altLang="zh-CN" sz="2400" dirty="0" smtClean="0"/>
              <a:t>different</a:t>
            </a:r>
            <a:r>
              <a:rPr lang="zh-CN" altLang="en-US" sz="2400" dirty="0" smtClean="0"/>
              <a:t> </a:t>
            </a:r>
            <a:r>
              <a:rPr lang="en-US" altLang="zh-CN" sz="2400" dirty="0" smtClean="0"/>
              <a:t>users</a:t>
            </a:r>
            <a:r>
              <a:rPr lang="zh-CN" altLang="en-US" sz="2400" dirty="0" smtClean="0"/>
              <a:t> </a:t>
            </a:r>
            <a:r>
              <a:rPr lang="en-US" altLang="zh-CN" sz="2400" dirty="0" smtClean="0"/>
              <a:t>on</a:t>
            </a:r>
            <a:r>
              <a:rPr lang="zh-CN" altLang="en-US" sz="2400" dirty="0" smtClean="0"/>
              <a:t> </a:t>
            </a:r>
            <a:r>
              <a:rPr lang="en-US" altLang="zh-CN" sz="2400" dirty="0" smtClean="0"/>
              <a:t>different</a:t>
            </a:r>
            <a:r>
              <a:rPr lang="zh-CN" altLang="en-US" sz="2400" dirty="0" smtClean="0"/>
              <a:t> </a:t>
            </a:r>
            <a:r>
              <a:rPr lang="en-US" altLang="zh-CN" sz="2400" dirty="0" smtClean="0"/>
              <a:t>apps</a:t>
            </a:r>
          </a:p>
          <a:p>
            <a:endParaRPr lang="en-US" altLang="zh-CN" dirty="0" smtClean="0"/>
          </a:p>
        </p:txBody>
      </p:sp>
    </p:spTree>
    <p:extLst>
      <p:ext uri="{BB962C8B-B14F-4D97-AF65-F5344CB8AC3E}">
        <p14:creationId xmlns:p14="http://schemas.microsoft.com/office/powerpoint/2010/main" val="16972154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93801" y="440267"/>
            <a:ext cx="11118812" cy="4453556"/>
          </a:xfrm>
        </p:spPr>
      </p:pic>
      <p:sp>
        <p:nvSpPr>
          <p:cNvPr id="5" name="TextBox 4"/>
          <p:cNvSpPr txBox="1"/>
          <p:nvPr/>
        </p:nvSpPr>
        <p:spPr>
          <a:xfrm>
            <a:off x="1981200" y="5063067"/>
            <a:ext cx="9093200" cy="461665"/>
          </a:xfrm>
          <a:prstGeom prst="rect">
            <a:avLst/>
          </a:prstGeom>
          <a:noFill/>
        </p:spPr>
        <p:txBody>
          <a:bodyPr wrap="square" rtlCol="0">
            <a:spAutoFit/>
          </a:bodyPr>
          <a:lstStyle/>
          <a:p>
            <a:r>
              <a:rPr lang="en-US" altLang="zh-CN" sz="2400" b="1" dirty="0" smtClean="0"/>
              <a:t>The</a:t>
            </a:r>
            <a:r>
              <a:rPr lang="zh-CN" altLang="en-US" sz="2400" b="1" dirty="0" smtClean="0"/>
              <a:t> </a:t>
            </a:r>
            <a:r>
              <a:rPr lang="en-US" altLang="zh-CN" sz="2400" b="1" dirty="0" smtClean="0"/>
              <a:t>percentage</a:t>
            </a:r>
            <a:r>
              <a:rPr lang="zh-CN" altLang="en-US" sz="2400" b="1" dirty="0" smtClean="0"/>
              <a:t> </a:t>
            </a:r>
            <a:r>
              <a:rPr lang="en-US" altLang="zh-CN" sz="2400" b="1" dirty="0" smtClean="0"/>
              <a:t>of</a:t>
            </a:r>
            <a:r>
              <a:rPr lang="zh-CN" altLang="en-US" sz="2400" b="1" dirty="0" smtClean="0"/>
              <a:t> </a:t>
            </a:r>
            <a:r>
              <a:rPr lang="en-US" altLang="zh-CN" sz="2400" b="1" dirty="0"/>
              <a:t>d</a:t>
            </a:r>
            <a:r>
              <a:rPr lang="en-US" altLang="zh-CN" sz="2400" b="1" dirty="0" smtClean="0"/>
              <a:t>uplicate</a:t>
            </a:r>
            <a:r>
              <a:rPr lang="zh-CN" altLang="en-US" sz="2400" b="1" dirty="0" smtClean="0"/>
              <a:t> </a:t>
            </a:r>
            <a:r>
              <a:rPr lang="en-US" altLang="zh-CN" sz="2400" b="1" dirty="0" smtClean="0"/>
              <a:t>is</a:t>
            </a:r>
            <a:r>
              <a:rPr lang="zh-CN" altLang="en-US" sz="2400" b="1" dirty="0" smtClean="0"/>
              <a:t> </a:t>
            </a:r>
            <a:r>
              <a:rPr lang="en-US" altLang="zh-CN" sz="2400" b="1" dirty="0" smtClean="0"/>
              <a:t>19.77%</a:t>
            </a:r>
            <a:endParaRPr lang="en-US" sz="2400" b="1" dirty="0"/>
          </a:p>
        </p:txBody>
      </p:sp>
    </p:spTree>
    <p:extLst>
      <p:ext uri="{BB962C8B-B14F-4D97-AF65-F5344CB8AC3E}">
        <p14:creationId xmlns:p14="http://schemas.microsoft.com/office/powerpoint/2010/main" val="9319083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Distribution</a:t>
            </a:r>
            <a:r>
              <a:rPr lang="zh-CN" altLang="en-US" dirty="0" smtClean="0"/>
              <a:t> </a:t>
            </a:r>
            <a:r>
              <a:rPr lang="en-US" altLang="zh-CN" dirty="0" smtClean="0"/>
              <a:t>Of</a:t>
            </a:r>
            <a:r>
              <a:rPr lang="zh-CN" altLang="en-US" dirty="0" smtClean="0"/>
              <a:t> </a:t>
            </a:r>
            <a:r>
              <a:rPr lang="en-US" altLang="zh-CN" dirty="0" smtClean="0"/>
              <a:t>Duplicates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92925" y="2065867"/>
            <a:ext cx="8220464" cy="4489450"/>
          </a:xfrm>
        </p:spPr>
      </p:pic>
    </p:spTree>
    <p:extLst>
      <p:ext uri="{BB962C8B-B14F-4D97-AF65-F5344CB8AC3E}">
        <p14:creationId xmlns:p14="http://schemas.microsoft.com/office/powerpoint/2010/main" val="26057279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80313" y="624110"/>
            <a:ext cx="8911687" cy="1280890"/>
          </a:xfrm>
        </p:spPr>
        <p:txBody>
          <a:bodyPr/>
          <a:lstStyle/>
          <a:p>
            <a:r>
              <a:rPr lang="en-US" altLang="zh-CN" dirty="0" smtClean="0"/>
              <a:t>Trash</a:t>
            </a:r>
            <a:r>
              <a:rPr lang="zh-CN" altLang="en-US" dirty="0" smtClean="0"/>
              <a:t> </a:t>
            </a:r>
            <a:r>
              <a:rPr lang="en-US" altLang="zh-CN" dirty="0" smtClean="0"/>
              <a:t>Reviews</a:t>
            </a:r>
            <a:endParaRPr lang="en-US" dirty="0"/>
          </a:p>
        </p:txBody>
      </p:sp>
      <p:sp>
        <p:nvSpPr>
          <p:cNvPr id="3" name="Content Placeholder 2"/>
          <p:cNvSpPr>
            <a:spLocks noGrp="1"/>
          </p:cNvSpPr>
          <p:nvPr>
            <p:ph idx="1"/>
          </p:nvPr>
        </p:nvSpPr>
        <p:spPr>
          <a:xfrm>
            <a:off x="1099078" y="1557869"/>
            <a:ext cx="3989916" cy="3777622"/>
          </a:xfrm>
        </p:spPr>
        <p:txBody>
          <a:bodyPr/>
          <a:lstStyle/>
          <a:p>
            <a:r>
              <a:rPr lang="en-US" altLang="zh-CN" sz="2400" b="1" dirty="0" smtClean="0"/>
              <a:t>Start:</a:t>
            </a:r>
          </a:p>
          <a:p>
            <a:endParaRPr lang="en-US" altLang="zh-CN" sz="2400" b="1" dirty="0" smtClean="0"/>
          </a:p>
          <a:p>
            <a:r>
              <a:rPr lang="en-US" altLang="zh-CN" sz="2000" dirty="0" smtClean="0"/>
              <a:t>Sentiment</a:t>
            </a:r>
            <a:r>
              <a:rPr lang="zh-CN" altLang="en-US" sz="2000" dirty="0" smtClean="0"/>
              <a:t> </a:t>
            </a:r>
            <a:r>
              <a:rPr lang="en-US" altLang="zh-CN" sz="2000" dirty="0" smtClean="0"/>
              <a:t>V.S.</a:t>
            </a:r>
            <a:r>
              <a:rPr lang="zh-CN" altLang="en-US" sz="2000" dirty="0" smtClean="0"/>
              <a:t> </a:t>
            </a:r>
            <a:r>
              <a:rPr lang="en-US" altLang="zh-CN" sz="2000" dirty="0" smtClean="0"/>
              <a:t>Rating</a:t>
            </a:r>
          </a:p>
          <a:p>
            <a:r>
              <a:rPr lang="en-US" altLang="zh-CN" sz="2000" dirty="0" smtClean="0"/>
              <a:t>Seems</a:t>
            </a:r>
            <a:r>
              <a:rPr lang="zh-CN" altLang="en-US" sz="2000" dirty="0" smtClean="0"/>
              <a:t> </a:t>
            </a:r>
            <a:r>
              <a:rPr lang="en-US" altLang="zh-CN" sz="2000" dirty="0" smtClean="0"/>
              <a:t>not</a:t>
            </a:r>
            <a:r>
              <a:rPr lang="zh-CN" altLang="en-US" sz="2000" dirty="0" smtClean="0"/>
              <a:t> </a:t>
            </a:r>
            <a:r>
              <a:rPr lang="en-US" altLang="zh-CN" sz="2000" dirty="0" smtClean="0"/>
              <a:t>a</a:t>
            </a:r>
            <a:r>
              <a:rPr lang="zh-CN" altLang="en-US" sz="2000" dirty="0" smtClean="0"/>
              <a:t> </a:t>
            </a:r>
            <a:r>
              <a:rPr lang="en-US" altLang="zh-CN" sz="2000" dirty="0" smtClean="0"/>
              <a:t>significant</a:t>
            </a:r>
            <a:r>
              <a:rPr lang="zh-CN" altLang="en-US" sz="2000" dirty="0" smtClean="0"/>
              <a:t> </a:t>
            </a:r>
            <a:r>
              <a:rPr lang="en-US" altLang="zh-CN" sz="2000" dirty="0" smtClean="0"/>
              <a:t>relationship</a:t>
            </a:r>
            <a:endParaRPr lang="en-US" sz="2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7128" y="1264555"/>
            <a:ext cx="7404100" cy="5194300"/>
          </a:xfrm>
          <a:prstGeom prst="rect">
            <a:avLst/>
          </a:prstGeom>
        </p:spPr>
      </p:pic>
    </p:spTree>
    <p:extLst>
      <p:ext uri="{BB962C8B-B14F-4D97-AF65-F5344CB8AC3E}">
        <p14:creationId xmlns:p14="http://schemas.microsoft.com/office/powerpoint/2010/main" val="1210848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Relationship:</a:t>
            </a:r>
            <a:r>
              <a:rPr lang="zh-CN" altLang="en-US" dirty="0" smtClean="0"/>
              <a:t> </a:t>
            </a:r>
            <a:r>
              <a:rPr lang="en-US" altLang="zh-CN" dirty="0" smtClean="0"/>
              <a:t>logistic</a:t>
            </a:r>
            <a:r>
              <a:rPr lang="zh-CN" altLang="en-US" dirty="0" smtClean="0"/>
              <a:t> </a:t>
            </a:r>
            <a:r>
              <a:rPr lang="en-US" altLang="zh-CN" dirty="0" smtClean="0"/>
              <a:t>regression</a:t>
            </a:r>
            <a:endParaRPr lang="en-US" dirty="0"/>
          </a:p>
        </p:txBody>
      </p:sp>
      <p:sp>
        <p:nvSpPr>
          <p:cNvPr id="3" name="Content Placeholder 2"/>
          <p:cNvSpPr>
            <a:spLocks noGrp="1"/>
          </p:cNvSpPr>
          <p:nvPr>
            <p:ph idx="1"/>
          </p:nvPr>
        </p:nvSpPr>
        <p:spPr/>
        <p:txBody>
          <a:bodyPr>
            <a:normAutofit/>
          </a:bodyPr>
          <a:lstStyle/>
          <a:p>
            <a:r>
              <a:rPr lang="en-US" altLang="zh-CN" sz="2000" dirty="0" smtClean="0"/>
              <a:t>Rating</a:t>
            </a:r>
            <a:r>
              <a:rPr lang="zh-CN" altLang="en-US" sz="2000" dirty="0" smtClean="0"/>
              <a:t> </a:t>
            </a:r>
            <a:r>
              <a:rPr lang="en-US" altLang="zh-CN" sz="2000" dirty="0" smtClean="0"/>
              <a:t>&gt;</a:t>
            </a:r>
            <a:r>
              <a:rPr lang="zh-CN" altLang="en-US" sz="2000" dirty="0" smtClean="0"/>
              <a:t> </a:t>
            </a:r>
            <a:r>
              <a:rPr lang="en-US" altLang="zh-CN" sz="2000" dirty="0" smtClean="0"/>
              <a:t>3:</a:t>
            </a:r>
            <a:r>
              <a:rPr lang="zh-CN" altLang="en-US" sz="2000" dirty="0" smtClean="0"/>
              <a:t> </a:t>
            </a:r>
            <a:r>
              <a:rPr lang="en-US" altLang="zh-CN" sz="2000" dirty="0" smtClean="0"/>
              <a:t>Positive</a:t>
            </a:r>
          </a:p>
          <a:p>
            <a:r>
              <a:rPr lang="en-US" altLang="zh-CN" sz="2000" dirty="0" smtClean="0"/>
              <a:t>Rating</a:t>
            </a:r>
            <a:r>
              <a:rPr lang="zh-CN" altLang="en-US" sz="2000" dirty="0" smtClean="0"/>
              <a:t> </a:t>
            </a:r>
            <a:r>
              <a:rPr lang="en-US" altLang="zh-CN" sz="2000" dirty="0" smtClean="0"/>
              <a:t>&lt;=3:</a:t>
            </a:r>
            <a:r>
              <a:rPr lang="zh-CN" altLang="en-US" sz="2000" dirty="0" smtClean="0"/>
              <a:t> </a:t>
            </a:r>
            <a:r>
              <a:rPr lang="en-US" altLang="zh-CN" sz="2000" dirty="0" smtClean="0"/>
              <a:t>Negative</a:t>
            </a:r>
          </a:p>
          <a:p>
            <a:r>
              <a:rPr lang="en-US" altLang="zh-CN" sz="2000" dirty="0" smtClean="0"/>
              <a:t>Factors</a:t>
            </a:r>
            <a:r>
              <a:rPr lang="zh-CN" altLang="en-US" sz="2000" dirty="0" smtClean="0"/>
              <a:t> </a:t>
            </a:r>
            <a:r>
              <a:rPr lang="en-US" altLang="zh-CN" sz="2000" dirty="0" smtClean="0"/>
              <a:t>on</a:t>
            </a:r>
            <a:r>
              <a:rPr lang="zh-CN" altLang="en-US" sz="2000" dirty="0" smtClean="0"/>
              <a:t> </a:t>
            </a:r>
            <a:r>
              <a:rPr lang="en-US" altLang="zh-CN" sz="2000" dirty="0" smtClean="0"/>
              <a:t>this</a:t>
            </a:r>
            <a:r>
              <a:rPr lang="zh-CN" altLang="en-US" sz="2000" dirty="0" smtClean="0"/>
              <a:t> </a:t>
            </a:r>
            <a:r>
              <a:rPr lang="en-US" altLang="zh-CN" sz="2000" dirty="0" smtClean="0"/>
              <a:t>regression:</a:t>
            </a:r>
          </a:p>
          <a:p>
            <a:r>
              <a:rPr lang="en-US" altLang="zh-CN" sz="2000" dirty="0" smtClean="0"/>
              <a:t>1.</a:t>
            </a:r>
            <a:r>
              <a:rPr lang="zh-CN" altLang="en-US" sz="2000" dirty="0" smtClean="0"/>
              <a:t> </a:t>
            </a:r>
            <a:r>
              <a:rPr lang="en-US" altLang="zh-CN" sz="2000" dirty="0" smtClean="0"/>
              <a:t>Length</a:t>
            </a:r>
            <a:r>
              <a:rPr lang="zh-CN" altLang="en-US" sz="2000" dirty="0" smtClean="0"/>
              <a:t> </a:t>
            </a:r>
            <a:r>
              <a:rPr lang="en-US" altLang="zh-CN" sz="2000" dirty="0" smtClean="0"/>
              <a:t>of</a:t>
            </a:r>
            <a:r>
              <a:rPr lang="zh-CN" altLang="en-US" sz="2000" dirty="0" smtClean="0"/>
              <a:t> </a:t>
            </a:r>
            <a:r>
              <a:rPr lang="en-US" altLang="zh-CN" sz="2000" dirty="0" smtClean="0"/>
              <a:t>reviews;</a:t>
            </a:r>
            <a:r>
              <a:rPr lang="zh-CN" altLang="en-US" sz="2000" dirty="0" smtClean="0"/>
              <a:t> </a:t>
            </a:r>
            <a:r>
              <a:rPr lang="en-US" altLang="zh-CN" sz="2000" dirty="0" smtClean="0"/>
              <a:t>2.</a:t>
            </a:r>
            <a:r>
              <a:rPr lang="zh-CN" altLang="en-US" sz="2000" dirty="0" smtClean="0"/>
              <a:t> </a:t>
            </a:r>
            <a:r>
              <a:rPr lang="en-US" altLang="zh-CN" sz="2000" dirty="0" smtClean="0"/>
              <a:t>date</a:t>
            </a:r>
            <a:r>
              <a:rPr lang="zh-CN" altLang="en-US" sz="2000" dirty="0" smtClean="0"/>
              <a:t> </a:t>
            </a:r>
            <a:r>
              <a:rPr lang="en-US" altLang="zh-CN" sz="2000" dirty="0" smtClean="0"/>
              <a:t>index;</a:t>
            </a:r>
            <a:r>
              <a:rPr lang="zh-CN" altLang="en-US" sz="2000" dirty="0" smtClean="0"/>
              <a:t> </a:t>
            </a:r>
            <a:r>
              <a:rPr lang="en-US" altLang="zh-CN" sz="2000" dirty="0" smtClean="0"/>
              <a:t>3.</a:t>
            </a:r>
            <a:r>
              <a:rPr lang="zh-CN" altLang="en-US" sz="2000" dirty="0" smtClean="0"/>
              <a:t> </a:t>
            </a:r>
            <a:r>
              <a:rPr lang="en-US" altLang="zh-CN" sz="2000" dirty="0" smtClean="0"/>
              <a:t>Number</a:t>
            </a:r>
            <a:r>
              <a:rPr lang="zh-CN" altLang="en-US" sz="2000" dirty="0" smtClean="0"/>
              <a:t> </a:t>
            </a:r>
            <a:r>
              <a:rPr lang="en-US" altLang="zh-CN" sz="2000" dirty="0" smtClean="0"/>
              <a:t>mentioned</a:t>
            </a:r>
            <a:r>
              <a:rPr lang="zh-CN" altLang="en-US" sz="2000" dirty="0" smtClean="0"/>
              <a:t> </a:t>
            </a:r>
            <a:r>
              <a:rPr lang="en-US" altLang="zh-CN" sz="2000" dirty="0" smtClean="0"/>
              <a:t>brand/company</a:t>
            </a:r>
            <a:r>
              <a:rPr lang="zh-CN" altLang="en-US" sz="2000" dirty="0" smtClean="0"/>
              <a:t> </a:t>
            </a:r>
            <a:r>
              <a:rPr lang="en-US" altLang="zh-CN" sz="2000" dirty="0" smtClean="0"/>
              <a:t>name;</a:t>
            </a:r>
            <a:r>
              <a:rPr lang="zh-CN" altLang="en-US" sz="2000" dirty="0" smtClean="0"/>
              <a:t> </a:t>
            </a:r>
            <a:r>
              <a:rPr lang="en-US" altLang="zh-CN" sz="2000" dirty="0" smtClean="0"/>
              <a:t>4.</a:t>
            </a:r>
            <a:r>
              <a:rPr lang="zh-CN" altLang="en-US" sz="2000" dirty="0" smtClean="0"/>
              <a:t> </a:t>
            </a:r>
            <a:r>
              <a:rPr lang="en-US" altLang="zh-CN" sz="2000" dirty="0" smtClean="0"/>
              <a:t>Compound</a:t>
            </a:r>
            <a:r>
              <a:rPr lang="zh-CN" altLang="en-US" sz="2000" dirty="0" smtClean="0"/>
              <a:t> </a:t>
            </a:r>
            <a:r>
              <a:rPr lang="en-US" altLang="zh-CN" sz="2000" dirty="0" smtClean="0"/>
              <a:t>Sentiment;</a:t>
            </a:r>
            <a:r>
              <a:rPr lang="zh-CN" altLang="en-US" sz="2000" dirty="0" smtClean="0"/>
              <a:t> </a:t>
            </a:r>
            <a:r>
              <a:rPr lang="en-US" altLang="zh-CN" sz="2000" dirty="0" smtClean="0"/>
              <a:t>5.</a:t>
            </a:r>
            <a:r>
              <a:rPr lang="zh-CN" altLang="en-US" sz="2000" dirty="0" smtClean="0"/>
              <a:t> </a:t>
            </a:r>
            <a:r>
              <a:rPr lang="en-US" altLang="zh-CN" sz="2000" dirty="0" smtClean="0"/>
              <a:t>Negative</a:t>
            </a:r>
            <a:r>
              <a:rPr lang="zh-CN" altLang="en-US" sz="2000" dirty="0" smtClean="0"/>
              <a:t> </a:t>
            </a:r>
            <a:r>
              <a:rPr lang="en-US" altLang="zh-CN" sz="2000" dirty="0" smtClean="0"/>
              <a:t>Sentiment;</a:t>
            </a:r>
            <a:r>
              <a:rPr lang="zh-CN" altLang="en-US" sz="2000" dirty="0" smtClean="0"/>
              <a:t> </a:t>
            </a:r>
            <a:r>
              <a:rPr lang="en-US" altLang="zh-CN" sz="2000" dirty="0" smtClean="0"/>
              <a:t>6.</a:t>
            </a:r>
            <a:r>
              <a:rPr lang="zh-CN" altLang="en-US" sz="2000" dirty="0" smtClean="0"/>
              <a:t> </a:t>
            </a:r>
            <a:r>
              <a:rPr lang="en-US" altLang="zh-CN" sz="2000" dirty="0" smtClean="0"/>
              <a:t>Neutral</a:t>
            </a:r>
            <a:r>
              <a:rPr lang="zh-CN" altLang="en-US" sz="2000" dirty="0" smtClean="0"/>
              <a:t> </a:t>
            </a:r>
            <a:r>
              <a:rPr lang="en-US" altLang="zh-CN" sz="2000" dirty="0" smtClean="0"/>
              <a:t>Sentiment;</a:t>
            </a:r>
            <a:r>
              <a:rPr lang="zh-CN" altLang="en-US" sz="2000" dirty="0" smtClean="0"/>
              <a:t> </a:t>
            </a:r>
            <a:r>
              <a:rPr lang="en-US" altLang="zh-CN" sz="2000" dirty="0" smtClean="0"/>
              <a:t>7.</a:t>
            </a:r>
            <a:r>
              <a:rPr lang="zh-CN" altLang="en-US" sz="2000" dirty="0" smtClean="0"/>
              <a:t> </a:t>
            </a:r>
            <a:r>
              <a:rPr lang="en-US" altLang="zh-CN" sz="2000" dirty="0" smtClean="0"/>
              <a:t>Positive</a:t>
            </a:r>
            <a:r>
              <a:rPr lang="zh-CN" altLang="en-US" sz="2000" dirty="0" smtClean="0"/>
              <a:t> </a:t>
            </a:r>
            <a:r>
              <a:rPr lang="en-US" altLang="zh-CN" sz="2000" dirty="0" smtClean="0"/>
              <a:t>Sentiment</a:t>
            </a:r>
          </a:p>
          <a:p>
            <a:r>
              <a:rPr lang="en-US" altLang="zh-CN" sz="2000" dirty="0" smtClean="0"/>
              <a:t>Result:</a:t>
            </a:r>
          </a:p>
          <a:p>
            <a:r>
              <a:rPr lang="en-US" altLang="zh-CN" sz="2000" dirty="0" smtClean="0"/>
              <a:t>Accuracy</a:t>
            </a:r>
            <a:r>
              <a:rPr lang="zh-CN" altLang="en-US" sz="2000" dirty="0" smtClean="0"/>
              <a:t> </a:t>
            </a:r>
            <a:r>
              <a:rPr lang="en-US" altLang="zh-CN" sz="2000" dirty="0" smtClean="0"/>
              <a:t>On</a:t>
            </a:r>
            <a:r>
              <a:rPr lang="zh-CN" altLang="en-US" sz="2000" dirty="0" smtClean="0"/>
              <a:t> </a:t>
            </a:r>
            <a:r>
              <a:rPr lang="en-US" altLang="zh-CN" sz="2000" dirty="0" smtClean="0"/>
              <a:t>Training</a:t>
            </a:r>
            <a:r>
              <a:rPr lang="zh-CN" altLang="en-US" sz="2000" dirty="0" smtClean="0"/>
              <a:t> </a:t>
            </a:r>
            <a:r>
              <a:rPr lang="en-US" altLang="zh-CN" sz="2000" dirty="0" smtClean="0"/>
              <a:t>Set:</a:t>
            </a:r>
            <a:r>
              <a:rPr lang="zh-CN" altLang="en-US" sz="2000" dirty="0" smtClean="0"/>
              <a:t> </a:t>
            </a:r>
            <a:r>
              <a:rPr lang="en-US" altLang="zh-CN" sz="2000" dirty="0" smtClean="0"/>
              <a:t>69.9%</a:t>
            </a:r>
          </a:p>
          <a:p>
            <a:r>
              <a:rPr lang="en-US" altLang="zh-CN" sz="2000" dirty="0" smtClean="0"/>
              <a:t>Accuracy</a:t>
            </a:r>
            <a:r>
              <a:rPr lang="zh-CN" altLang="en-US" sz="2000" dirty="0" smtClean="0"/>
              <a:t> </a:t>
            </a:r>
            <a:r>
              <a:rPr lang="en-US" altLang="zh-CN" sz="2000" dirty="0" smtClean="0"/>
              <a:t>On</a:t>
            </a:r>
            <a:r>
              <a:rPr lang="zh-CN" altLang="en-US" sz="2000" dirty="0" smtClean="0"/>
              <a:t> </a:t>
            </a:r>
            <a:r>
              <a:rPr lang="en-US" altLang="zh-CN" sz="2000" dirty="0" smtClean="0"/>
              <a:t>Test</a:t>
            </a:r>
            <a:r>
              <a:rPr lang="zh-CN" altLang="en-US" sz="2000" dirty="0" smtClean="0"/>
              <a:t> </a:t>
            </a:r>
            <a:r>
              <a:rPr lang="en-US" altLang="zh-CN" sz="2000" dirty="0" smtClean="0"/>
              <a:t>Set:</a:t>
            </a:r>
            <a:r>
              <a:rPr lang="zh-CN" altLang="en-US" sz="2000" dirty="0" smtClean="0"/>
              <a:t> </a:t>
            </a:r>
            <a:r>
              <a:rPr lang="en-US" altLang="zh-CN" sz="2000" dirty="0" smtClean="0"/>
              <a:t>41.8%</a:t>
            </a:r>
            <a:endParaRPr lang="en-US" sz="2000" dirty="0"/>
          </a:p>
        </p:txBody>
      </p:sp>
    </p:spTree>
    <p:extLst>
      <p:ext uri="{BB962C8B-B14F-4D97-AF65-F5344CB8AC3E}">
        <p14:creationId xmlns:p14="http://schemas.microsoft.com/office/powerpoint/2010/main" val="6649629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7751" y="624110"/>
            <a:ext cx="10566861" cy="4171875"/>
          </a:xfrm>
        </p:spPr>
      </p:pic>
      <p:sp>
        <p:nvSpPr>
          <p:cNvPr id="5" name="TextBox 4"/>
          <p:cNvSpPr txBox="1"/>
          <p:nvPr/>
        </p:nvSpPr>
        <p:spPr>
          <a:xfrm>
            <a:off x="1727200" y="5266267"/>
            <a:ext cx="9618133" cy="461665"/>
          </a:xfrm>
          <a:prstGeom prst="rect">
            <a:avLst/>
          </a:prstGeom>
          <a:noFill/>
        </p:spPr>
        <p:txBody>
          <a:bodyPr wrap="square" rtlCol="0">
            <a:spAutoFit/>
          </a:bodyPr>
          <a:lstStyle/>
          <a:p>
            <a:r>
              <a:rPr lang="en-US" altLang="zh-CN" sz="2400" b="1" dirty="0" smtClean="0"/>
              <a:t>The</a:t>
            </a:r>
            <a:r>
              <a:rPr lang="zh-CN" altLang="en-US" sz="2400" b="1" dirty="0" smtClean="0"/>
              <a:t> </a:t>
            </a:r>
            <a:r>
              <a:rPr lang="en-US" altLang="zh-CN" sz="2400" b="1" dirty="0" smtClean="0"/>
              <a:t>Relationship</a:t>
            </a:r>
            <a:r>
              <a:rPr lang="zh-CN" altLang="en-US" sz="2400" b="1" dirty="0" smtClean="0"/>
              <a:t> </a:t>
            </a:r>
            <a:r>
              <a:rPr lang="en-US" altLang="zh-CN" sz="2400" b="1" dirty="0" smtClean="0"/>
              <a:t>between</a:t>
            </a:r>
            <a:r>
              <a:rPr lang="zh-CN" altLang="en-US" sz="2400" b="1" dirty="0" smtClean="0"/>
              <a:t> </a:t>
            </a:r>
            <a:r>
              <a:rPr lang="en-US" altLang="zh-CN" sz="2400" b="1" dirty="0" smtClean="0"/>
              <a:t>rating</a:t>
            </a:r>
            <a:r>
              <a:rPr lang="zh-CN" altLang="en-US" sz="2400" b="1" dirty="0" smtClean="0"/>
              <a:t> </a:t>
            </a:r>
            <a:r>
              <a:rPr lang="en-US" altLang="zh-CN" sz="2400" b="1" dirty="0" smtClean="0"/>
              <a:t>and</a:t>
            </a:r>
            <a:r>
              <a:rPr lang="zh-CN" altLang="en-US" sz="2400" b="1" dirty="0" smtClean="0"/>
              <a:t> </a:t>
            </a:r>
            <a:r>
              <a:rPr lang="en-US" altLang="zh-CN" sz="2400" b="1" dirty="0" smtClean="0"/>
              <a:t>review</a:t>
            </a:r>
            <a:r>
              <a:rPr lang="zh-CN" altLang="en-US" sz="2400" b="1" dirty="0" smtClean="0"/>
              <a:t> </a:t>
            </a:r>
            <a:r>
              <a:rPr lang="en-US" altLang="zh-CN" sz="2400" b="1" dirty="0" smtClean="0"/>
              <a:t>is</a:t>
            </a:r>
            <a:r>
              <a:rPr lang="zh-CN" altLang="en-US" sz="2400" b="1" dirty="0" smtClean="0"/>
              <a:t> </a:t>
            </a:r>
            <a:r>
              <a:rPr lang="en-US" altLang="zh-CN" sz="2400" b="1" dirty="0" smtClean="0"/>
              <a:t>not</a:t>
            </a:r>
            <a:r>
              <a:rPr lang="zh-CN" altLang="en-US" sz="2400" b="1" dirty="0" smtClean="0"/>
              <a:t> </a:t>
            </a:r>
            <a:r>
              <a:rPr lang="en-US" altLang="zh-CN" sz="2400" b="1" dirty="0" smtClean="0"/>
              <a:t>obvious.</a:t>
            </a:r>
            <a:endParaRPr lang="en-US" sz="2400" b="1" dirty="0"/>
          </a:p>
        </p:txBody>
      </p:sp>
    </p:spTree>
    <p:extLst>
      <p:ext uri="{BB962C8B-B14F-4D97-AF65-F5344CB8AC3E}">
        <p14:creationId xmlns:p14="http://schemas.microsoft.com/office/powerpoint/2010/main" val="205337087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Define</a:t>
            </a:r>
            <a:r>
              <a:rPr lang="zh-CN" altLang="en-US" dirty="0" smtClean="0"/>
              <a:t> </a:t>
            </a:r>
            <a:r>
              <a:rPr lang="en-US" altLang="zh-CN" dirty="0" smtClean="0"/>
              <a:t>spam/trash</a:t>
            </a:r>
            <a:r>
              <a:rPr lang="zh-CN" altLang="en-US" dirty="0" smtClean="0"/>
              <a:t> </a:t>
            </a:r>
            <a:r>
              <a:rPr lang="en-US" altLang="zh-CN" dirty="0" smtClean="0"/>
              <a:t>review</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rmAutofit lnSpcReduction="10000"/>
              </a:bodyPr>
              <a:lstStyle/>
              <a:p>
                <a:r>
                  <a:rPr lang="en-US" altLang="zh-CN" sz="2000" dirty="0" smtClean="0"/>
                  <a:t>We</a:t>
                </a:r>
                <a:r>
                  <a:rPr lang="zh-CN" altLang="en-US" sz="2000" dirty="0" smtClean="0"/>
                  <a:t> </a:t>
                </a:r>
                <a:r>
                  <a:rPr lang="en-US" altLang="zh-CN" sz="2000" dirty="0" smtClean="0"/>
                  <a:t>adjust</a:t>
                </a:r>
                <a:r>
                  <a:rPr lang="zh-CN" altLang="en-US" sz="2000" dirty="0" smtClean="0"/>
                  <a:t> </a:t>
                </a:r>
                <a:r>
                  <a:rPr lang="en-US" altLang="zh-CN" sz="2000" dirty="0" smtClean="0"/>
                  <a:t>compound</a:t>
                </a:r>
                <a:r>
                  <a:rPr lang="zh-CN" altLang="en-US" sz="2000" dirty="0" smtClean="0"/>
                  <a:t> </a:t>
                </a:r>
                <a:r>
                  <a:rPr lang="en-US" altLang="zh-CN" sz="2000" dirty="0" smtClean="0"/>
                  <a:t>sentiment</a:t>
                </a:r>
                <a:r>
                  <a:rPr lang="zh-CN" altLang="en-US" sz="2000" dirty="0" smtClean="0"/>
                  <a:t> </a:t>
                </a:r>
                <a:r>
                  <a:rPr lang="en-US" altLang="zh-CN" sz="2000" dirty="0" smtClean="0"/>
                  <a:t>to</a:t>
                </a:r>
                <a:r>
                  <a:rPr lang="zh-CN" altLang="en-US" sz="2000" dirty="0" smtClean="0"/>
                  <a:t> </a:t>
                </a:r>
                <a:r>
                  <a:rPr lang="en-US" altLang="zh-CN" sz="2000" dirty="0" smtClean="0"/>
                  <a:t>the</a:t>
                </a:r>
                <a:r>
                  <a:rPr lang="zh-CN" altLang="en-US" sz="2000" dirty="0" smtClean="0"/>
                  <a:t> </a:t>
                </a:r>
                <a:r>
                  <a:rPr lang="en-US" altLang="zh-CN" sz="2000" dirty="0" smtClean="0"/>
                  <a:t>same</a:t>
                </a:r>
                <a:r>
                  <a:rPr lang="zh-CN" altLang="en-US" sz="2000" dirty="0" smtClean="0"/>
                  <a:t> </a:t>
                </a:r>
                <a:r>
                  <a:rPr lang="en-US" altLang="zh-CN" sz="2000" dirty="0" smtClean="0"/>
                  <a:t>scale</a:t>
                </a:r>
                <a:r>
                  <a:rPr lang="zh-CN" altLang="en-US" sz="2000" dirty="0" smtClean="0"/>
                  <a:t> </a:t>
                </a:r>
                <a:r>
                  <a:rPr lang="en-US" altLang="zh-CN" sz="2000" dirty="0" smtClean="0"/>
                  <a:t>of</a:t>
                </a:r>
                <a:r>
                  <a:rPr lang="zh-CN" altLang="en-US" sz="2000" dirty="0" smtClean="0"/>
                  <a:t> </a:t>
                </a:r>
                <a:r>
                  <a:rPr lang="en-US" altLang="zh-CN" sz="2000" dirty="0" smtClean="0"/>
                  <a:t>rating,</a:t>
                </a:r>
                <a:r>
                  <a:rPr lang="zh-CN" altLang="en-US" sz="2000" dirty="0" smtClean="0"/>
                  <a:t> </a:t>
                </a:r>
                <a:r>
                  <a:rPr lang="en-US" altLang="zh-CN" sz="2000" dirty="0" smtClean="0"/>
                  <a:t>1-5.</a:t>
                </a:r>
              </a:p>
              <a:p>
                <a:r>
                  <a:rPr lang="en-US" altLang="zh-CN" sz="2000" dirty="0" smtClean="0"/>
                  <a:t>When</a:t>
                </a:r>
                <a:r>
                  <a:rPr lang="zh-CN" altLang="en-US" sz="2000" dirty="0" smtClean="0"/>
                  <a:t> </a:t>
                </a:r>
                <a:r>
                  <a:rPr lang="zh-CN" altLang="en-US" sz="2000" dirty="0" smtClean="0"/>
                  <a:t> </a:t>
                </a:r>
                <a14:m>
                  <m:oMath xmlns:m="http://schemas.openxmlformats.org/officeDocument/2006/math">
                    <m:r>
                      <a:rPr lang="en-US" altLang="zh-CN" sz="2000" b="0" i="1" smtClean="0">
                        <a:latin typeface="Cambria Math" charset="0"/>
                      </a:rPr>
                      <m:t>𝑎𝑏𝑠</m:t>
                    </m:r>
                    <m:d>
                      <m:dPr>
                        <m:ctrlPr>
                          <a:rPr lang="en-US" altLang="zh-CN" sz="2000" b="0" i="1" smtClean="0">
                            <a:latin typeface="Cambria Math" charset="0"/>
                          </a:rPr>
                        </m:ctrlPr>
                      </m:dPr>
                      <m:e>
                        <m:r>
                          <a:rPr lang="en-US" altLang="zh-CN" sz="2000" b="0" i="1" smtClean="0">
                            <a:latin typeface="Cambria Math" charset="0"/>
                          </a:rPr>
                          <m:t>𝐴𝑑𝑗𝑢𝑠𝑡𝑒𝑑</m:t>
                        </m:r>
                        <m:r>
                          <a:rPr lang="zh-CN" altLang="en-US" sz="2000" b="0" i="1" smtClean="0">
                            <a:latin typeface="Cambria Math" charset="0"/>
                          </a:rPr>
                          <m:t> </m:t>
                        </m:r>
                        <m:r>
                          <a:rPr lang="en-US" altLang="zh-CN" sz="2000" b="0" i="1" smtClean="0">
                            <a:latin typeface="Cambria Math" charset="0"/>
                          </a:rPr>
                          <m:t>𝑆𝑒𝑛𝑡𝑖𝑚𝑒𝑛𝑡</m:t>
                        </m:r>
                        <m:r>
                          <a:rPr lang="en-US" altLang="zh-CN" sz="2000" b="0" i="1" smtClean="0">
                            <a:latin typeface="Cambria Math" charset="0"/>
                          </a:rPr>
                          <m:t>−</m:t>
                        </m:r>
                        <m:r>
                          <a:rPr lang="en-US" altLang="zh-CN" sz="2000" b="0" i="1" smtClean="0">
                            <a:latin typeface="Cambria Math" charset="0"/>
                          </a:rPr>
                          <m:t>𝑅𝑎𝑡𝑖𝑛𝑔</m:t>
                        </m:r>
                      </m:e>
                    </m:d>
                    <m:r>
                      <a:rPr lang="en-US" altLang="zh-CN" sz="2000" i="1">
                        <a:latin typeface="Cambria Math" charset="0"/>
                        <a:ea typeface="Cambria Math" charset="0"/>
                        <a:cs typeface="Cambria Math" charset="0"/>
                      </a:rPr>
                      <m:t>≥</m:t>
                    </m:r>
                    <m:r>
                      <a:rPr lang="en-US" altLang="zh-CN" sz="2000" b="0" i="1" smtClean="0">
                        <a:latin typeface="Cambria Math" charset="0"/>
                        <a:ea typeface="Cambria Math" charset="0"/>
                        <a:cs typeface="Cambria Math" charset="0"/>
                      </a:rPr>
                      <m:t>3</m:t>
                    </m:r>
                  </m:oMath>
                </a14:m>
                <a:r>
                  <a:rPr lang="en-US" altLang="zh-CN" sz="2000" dirty="0" smtClean="0"/>
                  <a:t>,</a:t>
                </a:r>
                <a:r>
                  <a:rPr lang="zh-CN" altLang="en-US" sz="2000" dirty="0" smtClean="0"/>
                  <a:t> </a:t>
                </a:r>
                <a:r>
                  <a:rPr lang="en-US" altLang="zh-CN" sz="2000" dirty="0" smtClean="0"/>
                  <a:t>we</a:t>
                </a:r>
                <a:r>
                  <a:rPr lang="zh-CN" altLang="en-US" sz="2000" dirty="0" smtClean="0"/>
                  <a:t> </a:t>
                </a:r>
                <a:r>
                  <a:rPr lang="en-US" altLang="zh-CN" sz="2000" dirty="0" smtClean="0"/>
                  <a:t>define</a:t>
                </a:r>
                <a:r>
                  <a:rPr lang="zh-CN" altLang="en-US" sz="2000" dirty="0" smtClean="0"/>
                  <a:t> </a:t>
                </a:r>
                <a:r>
                  <a:rPr lang="en-US" altLang="zh-CN" sz="2000" dirty="0" smtClean="0"/>
                  <a:t>this</a:t>
                </a:r>
                <a:r>
                  <a:rPr lang="zh-CN" altLang="en-US" sz="2000" dirty="0" smtClean="0"/>
                  <a:t> </a:t>
                </a:r>
                <a:r>
                  <a:rPr lang="en-US" altLang="zh-CN" sz="2000" dirty="0" smtClean="0"/>
                  <a:t>review</a:t>
                </a:r>
                <a:r>
                  <a:rPr lang="zh-CN" altLang="en-US" sz="2000" dirty="0" smtClean="0"/>
                  <a:t> </a:t>
                </a:r>
                <a:r>
                  <a:rPr lang="en-US" altLang="zh-CN" sz="2000" dirty="0" smtClean="0"/>
                  <a:t>is</a:t>
                </a:r>
                <a:r>
                  <a:rPr lang="zh-CN" altLang="en-US" sz="2000" dirty="0" smtClean="0"/>
                  <a:t> </a:t>
                </a:r>
                <a:r>
                  <a:rPr lang="en-US" altLang="zh-CN" sz="2000" dirty="0" smtClean="0"/>
                  <a:t>spam</a:t>
                </a:r>
                <a:r>
                  <a:rPr lang="zh-CN" altLang="en-US" sz="2000" dirty="0" smtClean="0"/>
                  <a:t> </a:t>
                </a:r>
                <a:r>
                  <a:rPr lang="en-US" altLang="zh-CN" sz="2000" dirty="0" smtClean="0"/>
                  <a:t>or</a:t>
                </a:r>
                <a:r>
                  <a:rPr lang="zh-CN" altLang="en-US" sz="2000" dirty="0" smtClean="0"/>
                  <a:t> </a:t>
                </a:r>
                <a:r>
                  <a:rPr lang="en-US" altLang="zh-CN" sz="2000" dirty="0" smtClean="0"/>
                  <a:t>not</a:t>
                </a:r>
                <a:r>
                  <a:rPr lang="zh-CN" altLang="en-US" sz="2000" dirty="0" smtClean="0"/>
                  <a:t> </a:t>
                </a:r>
                <a:r>
                  <a:rPr lang="en-US" altLang="zh-CN" sz="2000" dirty="0" smtClean="0"/>
                  <a:t>effective.</a:t>
                </a:r>
              </a:p>
              <a:p>
                <a:r>
                  <a:rPr lang="en-US" altLang="zh-CN" sz="2400" b="1" dirty="0" smtClean="0"/>
                  <a:t>Top</a:t>
                </a:r>
                <a:r>
                  <a:rPr lang="zh-CN" altLang="en-US" sz="2400" b="1" dirty="0" smtClean="0"/>
                  <a:t> </a:t>
                </a:r>
                <a:r>
                  <a:rPr lang="en-US" altLang="zh-CN" sz="2400" b="1" dirty="0" smtClean="0"/>
                  <a:t>5</a:t>
                </a:r>
                <a:r>
                  <a:rPr lang="zh-CN" altLang="en-US" sz="2400" b="1" dirty="0" smtClean="0"/>
                  <a:t> </a:t>
                </a:r>
                <a:r>
                  <a:rPr lang="en-US" altLang="zh-CN" sz="2400" b="1" dirty="0" smtClean="0"/>
                  <a:t>Apps/Games:</a:t>
                </a:r>
                <a:endParaRPr lang="en-US" sz="2400" b="1" dirty="0"/>
              </a:p>
              <a:p>
                <a:r>
                  <a:rPr lang="de-DE" sz="2000" dirty="0" smtClean="0"/>
                  <a:t>The </a:t>
                </a:r>
                <a:r>
                  <a:rPr lang="de-DE" sz="2000" dirty="0"/>
                  <a:t>Sims 3                        14</a:t>
                </a:r>
              </a:p>
              <a:p>
                <a:r>
                  <a:rPr lang="de-DE" sz="2000" dirty="0"/>
                  <a:t>POP! Slots – Slots Free Casino    13</a:t>
                </a:r>
              </a:p>
              <a:p>
                <a:r>
                  <a:rPr lang="de-DE" sz="2000" dirty="0"/>
                  <a:t>Google Play Games                 12</a:t>
                </a:r>
              </a:p>
              <a:p>
                <a:r>
                  <a:rPr lang="de-DE" sz="2000" dirty="0"/>
                  <a:t>Slots™ </a:t>
                </a:r>
                <a:r>
                  <a:rPr lang="de-DE" sz="2000" dirty="0" err="1"/>
                  <a:t>Huuuge</a:t>
                </a:r>
                <a:r>
                  <a:rPr lang="de-DE" sz="2000" dirty="0"/>
                  <a:t> Casino              12</a:t>
                </a:r>
              </a:p>
              <a:p>
                <a:r>
                  <a:rPr lang="de-DE" sz="2000" dirty="0"/>
                  <a:t>Heart </a:t>
                </a:r>
                <a:r>
                  <a:rPr lang="de-DE" sz="2000" dirty="0" err="1"/>
                  <a:t>of</a:t>
                </a:r>
                <a:r>
                  <a:rPr lang="de-DE" sz="2000" dirty="0"/>
                  <a:t> Vegas™ Slots Casino      11</a:t>
                </a:r>
                <a:endParaRPr lang="en-US" sz="2000"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958" t="-1613"/>
                </a:stretch>
              </a:blipFill>
            </p:spPr>
            <p:txBody>
              <a:bodyPr/>
              <a:lstStyle/>
              <a:p>
                <a:r>
                  <a:rPr lang="en-US">
                    <a:noFill/>
                  </a:rPr>
                  <a:t> </a:t>
                </a:r>
              </a:p>
            </p:txBody>
          </p:sp>
        </mc:Fallback>
      </mc:AlternateContent>
    </p:spTree>
    <p:extLst>
      <p:ext uri="{BB962C8B-B14F-4D97-AF65-F5344CB8AC3E}">
        <p14:creationId xmlns:p14="http://schemas.microsoft.com/office/powerpoint/2010/main" val="130025240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7325" y="607177"/>
            <a:ext cx="8911687" cy="1280890"/>
          </a:xfrm>
        </p:spPr>
        <p:txBody>
          <a:bodyPr/>
          <a:lstStyle/>
          <a:p>
            <a:r>
              <a:rPr lang="en-US" altLang="zh-CN" dirty="0" smtClean="0"/>
              <a:t>Spam</a:t>
            </a:r>
            <a:r>
              <a:rPr lang="zh-CN" altLang="en-US" dirty="0" smtClean="0"/>
              <a:t> </a:t>
            </a:r>
            <a:r>
              <a:rPr lang="en-US" altLang="zh-CN" dirty="0" smtClean="0"/>
              <a:t>Review</a:t>
            </a:r>
            <a:r>
              <a:rPr lang="zh-CN" altLang="en-US" dirty="0" smtClean="0"/>
              <a:t> </a:t>
            </a:r>
            <a:r>
              <a:rPr lang="en-US" altLang="zh-CN" dirty="0" smtClean="0"/>
              <a:t>Categories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43928" y="1456268"/>
            <a:ext cx="7903939" cy="5274164"/>
          </a:xfrm>
        </p:spPr>
      </p:pic>
    </p:spTree>
    <p:extLst>
      <p:ext uri="{BB962C8B-B14F-4D97-AF65-F5344CB8AC3E}">
        <p14:creationId xmlns:p14="http://schemas.microsoft.com/office/powerpoint/2010/main" val="11254232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Part</a:t>
            </a:r>
            <a:r>
              <a:rPr lang="zh-CN" altLang="en-US" dirty="0" smtClean="0"/>
              <a:t> </a:t>
            </a:r>
            <a:r>
              <a:rPr lang="en-US" altLang="zh-CN" dirty="0" smtClean="0"/>
              <a:t>I:</a:t>
            </a:r>
            <a:r>
              <a:rPr lang="zh-CN" altLang="en-US" dirty="0" smtClean="0"/>
              <a:t> </a:t>
            </a:r>
            <a:r>
              <a:rPr lang="en-US" altLang="zh-CN" dirty="0" smtClean="0"/>
              <a:t>Web</a:t>
            </a:r>
            <a:r>
              <a:rPr lang="zh-CN" altLang="en-US" dirty="0" smtClean="0"/>
              <a:t> </a:t>
            </a:r>
            <a:r>
              <a:rPr lang="en-US" altLang="zh-CN" dirty="0" smtClean="0"/>
              <a:t>Scraping</a:t>
            </a:r>
            <a:endParaRPr lang="en-US" dirty="0"/>
          </a:p>
        </p:txBody>
      </p:sp>
      <p:sp>
        <p:nvSpPr>
          <p:cNvPr id="3" name="Content Placeholder 2"/>
          <p:cNvSpPr>
            <a:spLocks noGrp="1"/>
          </p:cNvSpPr>
          <p:nvPr>
            <p:ph idx="1"/>
          </p:nvPr>
        </p:nvSpPr>
        <p:spPr>
          <a:xfrm>
            <a:off x="1728789" y="2133600"/>
            <a:ext cx="5943600" cy="3777622"/>
          </a:xfrm>
        </p:spPr>
        <p:txBody>
          <a:bodyPr>
            <a:normAutofit/>
          </a:bodyPr>
          <a:lstStyle/>
          <a:p>
            <a:pPr marL="0" lvl="0" indent="0" defTabSz="914400">
              <a:spcBef>
                <a:spcPts val="0"/>
              </a:spcBef>
              <a:buClrTx/>
              <a:buNone/>
            </a:pPr>
            <a:r>
              <a:rPr lang="en-US" altLang="zh-CN" sz="2000" b="1" dirty="0" smtClean="0"/>
              <a:t>Source</a:t>
            </a:r>
            <a:r>
              <a:rPr lang="en-US" altLang="zh-CN" sz="2000" dirty="0" smtClean="0"/>
              <a:t>:</a:t>
            </a:r>
            <a:r>
              <a:rPr lang="zh-CN" altLang="en-US" sz="2000" dirty="0" smtClean="0"/>
              <a:t> </a:t>
            </a:r>
            <a:r>
              <a:rPr lang="en-US" altLang="zh-CN" sz="2000" dirty="0" smtClean="0"/>
              <a:t>Google</a:t>
            </a:r>
            <a:r>
              <a:rPr lang="zh-CN" altLang="en-US" sz="2000" dirty="0" smtClean="0"/>
              <a:t> </a:t>
            </a:r>
            <a:r>
              <a:rPr lang="en-US" altLang="zh-CN" sz="2000" dirty="0" smtClean="0"/>
              <a:t>App</a:t>
            </a:r>
            <a:r>
              <a:rPr lang="zh-CN" altLang="en-US" sz="2000" dirty="0" smtClean="0"/>
              <a:t> </a:t>
            </a:r>
            <a:r>
              <a:rPr lang="en-US" altLang="zh-CN" sz="2000" dirty="0" smtClean="0"/>
              <a:t>Store,</a:t>
            </a:r>
            <a:r>
              <a:rPr lang="zh-CN" altLang="en-US" sz="2000" dirty="0" smtClean="0"/>
              <a:t> </a:t>
            </a:r>
            <a:r>
              <a:rPr lang="en-US" altLang="zh-CN" sz="2000" dirty="0" smtClean="0"/>
              <a:t>Top</a:t>
            </a:r>
            <a:r>
              <a:rPr lang="zh-CN" altLang="en-US" sz="2000" dirty="0" smtClean="0"/>
              <a:t> </a:t>
            </a:r>
            <a:r>
              <a:rPr lang="en-US" altLang="zh-CN" sz="2000" dirty="0" smtClean="0"/>
              <a:t>Charts</a:t>
            </a:r>
            <a:r>
              <a:rPr lang="zh-CN" altLang="en-US" sz="2000" dirty="0" smtClean="0"/>
              <a:t> </a:t>
            </a:r>
            <a:r>
              <a:rPr lang="en-US" altLang="zh-CN" sz="2000" dirty="0"/>
              <a:t>Page, https://</a:t>
            </a:r>
            <a:r>
              <a:rPr lang="en-US" altLang="zh-CN" sz="2000" dirty="0" err="1"/>
              <a:t>play.google.com</a:t>
            </a:r>
            <a:r>
              <a:rPr lang="en-US" altLang="zh-CN" sz="2000" dirty="0"/>
              <a:t>/store/apps/top</a:t>
            </a:r>
            <a:endParaRPr lang="en-US" altLang="zh-CN" sz="2000"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altLang="zh-CN" sz="2000" dirty="0" smtClean="0"/>
              <a:t>Using</a:t>
            </a:r>
            <a:r>
              <a:rPr lang="zh-CN" altLang="en-US" sz="2000" dirty="0" smtClean="0"/>
              <a:t> </a:t>
            </a:r>
            <a:r>
              <a:rPr lang="en-US" altLang="zh-CN" sz="2000" b="1" dirty="0" err="1" smtClean="0"/>
              <a:t>Scrapy</a:t>
            </a:r>
            <a:r>
              <a:rPr lang="en-US" altLang="zh-CN" sz="2000" dirty="0" smtClean="0"/>
              <a:t>.</a:t>
            </a:r>
            <a:r>
              <a:rPr lang="zh-CN" altLang="en-US" sz="2000" dirty="0" smtClean="0"/>
              <a:t> </a:t>
            </a:r>
            <a:r>
              <a:rPr lang="en-US" altLang="zh-CN" sz="2000" dirty="0" smtClean="0"/>
              <a:t>Total</a:t>
            </a:r>
            <a:r>
              <a:rPr lang="zh-CN" altLang="en-US" sz="2000" dirty="0" smtClean="0"/>
              <a:t> </a:t>
            </a:r>
            <a:r>
              <a:rPr lang="en-US" altLang="zh-CN" sz="2000" dirty="0" smtClean="0"/>
              <a:t>review:</a:t>
            </a:r>
            <a:r>
              <a:rPr lang="zh-CN" altLang="en-US" sz="2000" dirty="0" smtClean="0"/>
              <a:t> </a:t>
            </a:r>
            <a:r>
              <a:rPr lang="en-US" altLang="zh-CN" sz="2000" b="1" dirty="0" smtClean="0"/>
              <a:t>8972</a:t>
            </a:r>
          </a:p>
          <a:p>
            <a:pPr marL="0" marR="0" lvl="0" indent="0" defTabSz="914400" eaLnBrk="1" fontAlgn="auto" latinLnBrk="0" hangingPunct="1">
              <a:lnSpc>
                <a:spcPct val="100000"/>
              </a:lnSpc>
              <a:spcBef>
                <a:spcPts val="0"/>
              </a:spcBef>
              <a:spcAft>
                <a:spcPts val="0"/>
              </a:spcAft>
              <a:buClrTx/>
              <a:buSzTx/>
              <a:buFontTx/>
              <a:buNone/>
              <a:tabLst/>
              <a:defRPr/>
            </a:pPr>
            <a:endParaRPr lang="en-US" altLang="zh-CN" sz="2000" dirty="0" smtClean="0"/>
          </a:p>
          <a:p>
            <a:pPr defTabSz="914400">
              <a:spcBef>
                <a:spcPts val="0"/>
              </a:spcBef>
              <a:buClrTx/>
            </a:pPr>
            <a:r>
              <a:rPr lang="en-US" altLang="zh-CN" sz="2000" dirty="0" smtClean="0"/>
              <a:t>Top</a:t>
            </a:r>
            <a:r>
              <a:rPr lang="zh-CN" altLang="en-US" sz="2000" dirty="0" smtClean="0"/>
              <a:t> </a:t>
            </a:r>
            <a:r>
              <a:rPr lang="en-US" altLang="zh-CN" sz="2000" dirty="0" err="1" smtClean="0"/>
              <a:t>Categoryies</a:t>
            </a:r>
            <a:r>
              <a:rPr lang="en-US" altLang="zh-CN" sz="2000" dirty="0" smtClean="0"/>
              <a:t>:</a:t>
            </a:r>
          </a:p>
          <a:p>
            <a:pPr marL="0" marR="0" lvl="0" indent="0" defTabSz="914400" eaLnBrk="1" fontAlgn="auto" latinLnBrk="0" hangingPunct="1">
              <a:lnSpc>
                <a:spcPct val="100000"/>
              </a:lnSpc>
              <a:spcBef>
                <a:spcPts val="0"/>
              </a:spcBef>
              <a:spcAft>
                <a:spcPts val="0"/>
              </a:spcAft>
              <a:buClrTx/>
              <a:buSzTx/>
              <a:buFontTx/>
              <a:buNone/>
              <a:tabLst/>
              <a:defRPr/>
            </a:pPr>
            <a:r>
              <a:rPr lang="en-US" altLang="zh-CN" sz="2000" dirty="0" smtClean="0"/>
              <a:t>	Top</a:t>
            </a:r>
            <a:r>
              <a:rPr lang="zh-CN" altLang="en-US" sz="2000" dirty="0" smtClean="0"/>
              <a:t> </a:t>
            </a:r>
            <a:r>
              <a:rPr lang="en-US" altLang="zh-CN" sz="2000" dirty="0" smtClean="0"/>
              <a:t>Free</a:t>
            </a:r>
            <a:r>
              <a:rPr lang="zh-CN" altLang="en-US" sz="2000" dirty="0" smtClean="0"/>
              <a:t> </a:t>
            </a:r>
            <a:r>
              <a:rPr lang="en-US" altLang="zh-CN" sz="2000" dirty="0" smtClean="0"/>
              <a:t>in</a:t>
            </a:r>
            <a:r>
              <a:rPr lang="zh-CN" altLang="en-US" sz="2000" dirty="0" smtClean="0"/>
              <a:t> </a:t>
            </a:r>
            <a:r>
              <a:rPr lang="en-US" altLang="zh-CN" sz="2000" dirty="0" smtClean="0"/>
              <a:t>Android</a:t>
            </a:r>
            <a:r>
              <a:rPr lang="zh-CN" altLang="en-US" sz="2000" dirty="0" smtClean="0"/>
              <a:t> </a:t>
            </a:r>
            <a:r>
              <a:rPr lang="en-US" altLang="zh-CN" sz="2000" dirty="0" smtClean="0"/>
              <a:t>Apps</a:t>
            </a:r>
          </a:p>
          <a:p>
            <a:pPr marL="0" marR="0" lvl="0" indent="0" defTabSz="914400" eaLnBrk="1" fontAlgn="auto" latinLnBrk="0" hangingPunct="1">
              <a:lnSpc>
                <a:spcPct val="100000"/>
              </a:lnSpc>
              <a:spcBef>
                <a:spcPts val="0"/>
              </a:spcBef>
              <a:spcAft>
                <a:spcPts val="0"/>
              </a:spcAft>
              <a:buClrTx/>
              <a:buSzTx/>
              <a:buFontTx/>
              <a:buNone/>
              <a:tabLst/>
              <a:defRPr/>
            </a:pPr>
            <a:r>
              <a:rPr lang="en-US" altLang="zh-CN" sz="2000" dirty="0" smtClean="0"/>
              <a:t>	Top</a:t>
            </a:r>
            <a:r>
              <a:rPr lang="zh-CN" altLang="en-US" sz="2000" dirty="0" smtClean="0"/>
              <a:t> </a:t>
            </a:r>
            <a:r>
              <a:rPr lang="en-US" altLang="zh-CN" sz="2000" dirty="0" smtClean="0"/>
              <a:t>Paid</a:t>
            </a:r>
            <a:r>
              <a:rPr lang="zh-CN" altLang="en-US" sz="2000" dirty="0" smtClean="0"/>
              <a:t> </a:t>
            </a:r>
            <a:r>
              <a:rPr lang="en-US" altLang="zh-CN" sz="2000" dirty="0" smtClean="0"/>
              <a:t>in</a:t>
            </a:r>
            <a:r>
              <a:rPr lang="zh-CN" altLang="en-US" sz="2000" dirty="0" smtClean="0"/>
              <a:t> </a:t>
            </a:r>
            <a:r>
              <a:rPr lang="en-US" altLang="zh-CN" sz="2000" dirty="0" smtClean="0"/>
              <a:t>Android</a:t>
            </a:r>
            <a:r>
              <a:rPr lang="zh-CN" altLang="en-US" sz="2000" dirty="0" smtClean="0"/>
              <a:t> </a:t>
            </a:r>
            <a:r>
              <a:rPr lang="en-US" altLang="zh-CN" sz="2000" dirty="0" smtClean="0"/>
              <a:t>Apps</a:t>
            </a:r>
          </a:p>
          <a:p>
            <a:pPr marL="0" marR="0" lvl="0" indent="0" defTabSz="914400" eaLnBrk="1" fontAlgn="auto" latinLnBrk="0" hangingPunct="1">
              <a:lnSpc>
                <a:spcPct val="100000"/>
              </a:lnSpc>
              <a:spcBef>
                <a:spcPts val="0"/>
              </a:spcBef>
              <a:spcAft>
                <a:spcPts val="0"/>
              </a:spcAft>
              <a:buClrTx/>
              <a:buSzTx/>
              <a:buFontTx/>
              <a:buNone/>
              <a:tabLst/>
              <a:defRPr/>
            </a:pPr>
            <a:r>
              <a:rPr lang="en-US" altLang="zh-CN" sz="2000" dirty="0" smtClean="0"/>
              <a:t>	Top</a:t>
            </a:r>
            <a:r>
              <a:rPr lang="zh-CN" altLang="en-US" sz="2000" dirty="0" smtClean="0"/>
              <a:t> </a:t>
            </a:r>
            <a:r>
              <a:rPr lang="en-US" altLang="zh-CN" sz="2000" dirty="0" smtClean="0"/>
              <a:t>Grossing</a:t>
            </a:r>
            <a:r>
              <a:rPr lang="zh-CN" altLang="en-US" sz="2000" dirty="0" smtClean="0"/>
              <a:t> </a:t>
            </a:r>
            <a:r>
              <a:rPr lang="en-US" altLang="zh-CN" sz="2000" dirty="0" smtClean="0"/>
              <a:t>Android</a:t>
            </a:r>
            <a:r>
              <a:rPr lang="zh-CN" altLang="en-US" sz="2000" dirty="0" smtClean="0"/>
              <a:t> </a:t>
            </a:r>
            <a:r>
              <a:rPr lang="en-US" altLang="zh-CN" sz="2000" dirty="0" smtClean="0"/>
              <a:t>Apps</a:t>
            </a:r>
          </a:p>
          <a:p>
            <a:pPr marL="0" marR="0" lvl="0" indent="0" defTabSz="914400" eaLnBrk="1" fontAlgn="auto" latinLnBrk="0" hangingPunct="1">
              <a:lnSpc>
                <a:spcPct val="100000"/>
              </a:lnSpc>
              <a:spcBef>
                <a:spcPts val="0"/>
              </a:spcBef>
              <a:spcAft>
                <a:spcPts val="0"/>
              </a:spcAft>
              <a:buClrTx/>
              <a:buSzTx/>
              <a:buFontTx/>
              <a:buNone/>
              <a:tabLst/>
              <a:defRPr/>
            </a:pPr>
            <a:r>
              <a:rPr lang="en-US" altLang="zh-CN" sz="2000" dirty="0" smtClean="0"/>
              <a:t>	Top</a:t>
            </a:r>
            <a:r>
              <a:rPr lang="zh-CN" altLang="en-US" sz="2000" dirty="0" smtClean="0"/>
              <a:t> </a:t>
            </a:r>
            <a:r>
              <a:rPr lang="en-US" altLang="zh-CN" sz="2000" dirty="0" smtClean="0"/>
              <a:t>Free</a:t>
            </a:r>
            <a:r>
              <a:rPr lang="zh-CN" altLang="en-US" sz="2000" dirty="0" smtClean="0"/>
              <a:t> </a:t>
            </a:r>
            <a:r>
              <a:rPr lang="en-US" altLang="zh-CN" sz="2000" dirty="0" smtClean="0"/>
              <a:t>Games</a:t>
            </a:r>
          </a:p>
          <a:p>
            <a:pPr marL="0" marR="0" lvl="0" indent="0" defTabSz="914400" eaLnBrk="1" fontAlgn="auto" latinLnBrk="0" hangingPunct="1">
              <a:lnSpc>
                <a:spcPct val="100000"/>
              </a:lnSpc>
              <a:spcBef>
                <a:spcPts val="0"/>
              </a:spcBef>
              <a:spcAft>
                <a:spcPts val="0"/>
              </a:spcAft>
              <a:buClrTx/>
              <a:buSzTx/>
              <a:buFontTx/>
              <a:buNone/>
              <a:tabLst/>
              <a:defRPr/>
            </a:pPr>
            <a:r>
              <a:rPr lang="en-US" altLang="zh-CN" sz="2000" dirty="0" smtClean="0"/>
              <a:t>	Top</a:t>
            </a:r>
            <a:r>
              <a:rPr lang="zh-CN" altLang="en-US" sz="2000" dirty="0" smtClean="0"/>
              <a:t> </a:t>
            </a:r>
            <a:r>
              <a:rPr lang="en-US" altLang="zh-CN" sz="2000" dirty="0" smtClean="0"/>
              <a:t>Paid</a:t>
            </a:r>
            <a:r>
              <a:rPr lang="zh-CN" altLang="en-US" sz="2000" dirty="0" smtClean="0"/>
              <a:t> </a:t>
            </a:r>
            <a:r>
              <a:rPr lang="en-US" altLang="zh-CN" sz="2000" dirty="0" smtClean="0"/>
              <a:t>Games</a:t>
            </a:r>
          </a:p>
          <a:p>
            <a:pPr marL="0" marR="0" lvl="0" indent="0" defTabSz="914400" eaLnBrk="1" fontAlgn="auto" latinLnBrk="0" hangingPunct="1">
              <a:lnSpc>
                <a:spcPct val="100000"/>
              </a:lnSpc>
              <a:spcBef>
                <a:spcPts val="0"/>
              </a:spcBef>
              <a:spcAft>
                <a:spcPts val="0"/>
              </a:spcAft>
              <a:buClrTx/>
              <a:buSzTx/>
              <a:buFontTx/>
              <a:buNone/>
              <a:tabLst/>
              <a:defRPr/>
            </a:pPr>
            <a:r>
              <a:rPr lang="en-US" altLang="zh-CN" sz="2000" dirty="0" smtClean="0"/>
              <a:t>	Top</a:t>
            </a:r>
            <a:r>
              <a:rPr lang="zh-CN" altLang="en-US" sz="2000" dirty="0" smtClean="0"/>
              <a:t> </a:t>
            </a:r>
            <a:r>
              <a:rPr lang="en-US" altLang="zh-CN" sz="2000" dirty="0" smtClean="0"/>
              <a:t>Grossing</a:t>
            </a:r>
            <a:r>
              <a:rPr lang="zh-CN" altLang="en-US" sz="2000" dirty="0" smtClean="0"/>
              <a:t> </a:t>
            </a:r>
            <a:r>
              <a:rPr lang="en-US" altLang="zh-CN" sz="2000" dirty="0" smtClean="0"/>
              <a:t>Games</a:t>
            </a:r>
          </a:p>
          <a:p>
            <a:pPr marL="0" marR="0" lvl="0" indent="0" defTabSz="914400" eaLnBrk="1" fontAlgn="auto" latinLnBrk="0" hangingPunct="1">
              <a:lnSpc>
                <a:spcPct val="100000"/>
              </a:lnSpc>
              <a:spcBef>
                <a:spcPts val="0"/>
              </a:spcBef>
              <a:spcAft>
                <a:spcPts val="0"/>
              </a:spcAft>
              <a:buClrTx/>
              <a:buSzTx/>
              <a:buFontTx/>
              <a:buNone/>
              <a:tabLst/>
              <a:defRPr/>
            </a:pPr>
            <a:endParaRPr lang="en-US" altLang="zh-CN" sz="20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000" dirty="0"/>
          </a:p>
        </p:txBody>
      </p:sp>
      <p:sp>
        <p:nvSpPr>
          <p:cNvPr id="4" name="TextBox 3"/>
          <p:cNvSpPr txBox="1"/>
          <p:nvPr/>
        </p:nvSpPr>
        <p:spPr>
          <a:xfrm>
            <a:off x="7900988" y="2133600"/>
            <a:ext cx="3729037" cy="369332"/>
          </a:xfrm>
          <a:prstGeom prst="rect">
            <a:avLst/>
          </a:prstGeom>
          <a:noFill/>
        </p:spPr>
        <p:txBody>
          <a:bodyPr wrap="square" rtlCol="0">
            <a:spAutoFit/>
          </a:bodyPr>
          <a:lstStyle/>
          <a:p>
            <a:r>
              <a:rPr lang="en-US" altLang="zh-CN" b="1" dirty="0" smtClean="0"/>
              <a:t>Item</a:t>
            </a:r>
            <a:r>
              <a:rPr lang="zh-CN" altLang="en-US" b="1" dirty="0" smtClean="0"/>
              <a:t> </a:t>
            </a:r>
            <a:r>
              <a:rPr lang="en-US" altLang="zh-CN" b="1" dirty="0" smtClean="0"/>
              <a:t>Structure:</a:t>
            </a:r>
            <a:endParaRPr lang="en-US" b="1" dirty="0"/>
          </a:p>
        </p:txBody>
      </p:sp>
      <p:sp>
        <p:nvSpPr>
          <p:cNvPr id="5" name="Rectangle 4"/>
          <p:cNvSpPr/>
          <p:nvPr/>
        </p:nvSpPr>
        <p:spPr>
          <a:xfrm>
            <a:off x="8246270" y="2534515"/>
            <a:ext cx="2145771" cy="5572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tx1">
                    <a:lumMod val="95000"/>
                    <a:lumOff val="5000"/>
                  </a:schemeClr>
                </a:solidFill>
              </a:rPr>
              <a:t>Each</a:t>
            </a:r>
            <a:r>
              <a:rPr lang="zh-CN" altLang="en-US" sz="2400" b="1" dirty="0" smtClean="0">
                <a:solidFill>
                  <a:schemeClr val="tx1">
                    <a:lumMod val="95000"/>
                    <a:lumOff val="5000"/>
                  </a:schemeClr>
                </a:solidFill>
              </a:rPr>
              <a:t> </a:t>
            </a:r>
            <a:r>
              <a:rPr lang="en-US" altLang="zh-CN" sz="2400" b="1" dirty="0" smtClean="0">
                <a:solidFill>
                  <a:schemeClr val="tx1">
                    <a:lumMod val="95000"/>
                    <a:lumOff val="5000"/>
                  </a:schemeClr>
                </a:solidFill>
              </a:rPr>
              <a:t>Review</a:t>
            </a:r>
            <a:endParaRPr lang="en-US" sz="2400" b="1" dirty="0">
              <a:solidFill>
                <a:schemeClr val="tx1">
                  <a:lumMod val="95000"/>
                  <a:lumOff val="5000"/>
                </a:schemeClr>
              </a:solidFill>
            </a:endParaRPr>
          </a:p>
        </p:txBody>
      </p:sp>
      <p:sp>
        <p:nvSpPr>
          <p:cNvPr id="6" name="Rectangle 5"/>
          <p:cNvSpPr/>
          <p:nvPr/>
        </p:nvSpPr>
        <p:spPr>
          <a:xfrm>
            <a:off x="9437687" y="3233923"/>
            <a:ext cx="1671637" cy="5572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tx1">
                    <a:lumMod val="95000"/>
                    <a:lumOff val="5000"/>
                  </a:schemeClr>
                </a:solidFill>
              </a:rPr>
              <a:t>Category</a:t>
            </a:r>
            <a:endParaRPr lang="en-US" sz="2400" b="1" dirty="0">
              <a:solidFill>
                <a:schemeClr val="tx1">
                  <a:lumMod val="95000"/>
                  <a:lumOff val="5000"/>
                </a:schemeClr>
              </a:solidFill>
            </a:endParaRPr>
          </a:p>
        </p:txBody>
      </p:sp>
      <p:sp>
        <p:nvSpPr>
          <p:cNvPr id="7" name="Rectangle 6"/>
          <p:cNvSpPr/>
          <p:nvPr/>
        </p:nvSpPr>
        <p:spPr>
          <a:xfrm>
            <a:off x="9437687" y="4068813"/>
            <a:ext cx="1671637" cy="5572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tx1">
                    <a:lumMod val="95000"/>
                    <a:lumOff val="5000"/>
                  </a:schemeClr>
                </a:solidFill>
              </a:rPr>
              <a:t>Name</a:t>
            </a:r>
            <a:endParaRPr lang="en-US" sz="2400" b="1" dirty="0">
              <a:solidFill>
                <a:schemeClr val="tx1">
                  <a:lumMod val="95000"/>
                  <a:lumOff val="5000"/>
                </a:schemeClr>
              </a:solidFill>
            </a:endParaRPr>
          </a:p>
        </p:txBody>
      </p:sp>
      <p:sp>
        <p:nvSpPr>
          <p:cNvPr id="8" name="Rectangle 7"/>
          <p:cNvSpPr/>
          <p:nvPr/>
        </p:nvSpPr>
        <p:spPr>
          <a:xfrm>
            <a:off x="9437687" y="4836774"/>
            <a:ext cx="1671637" cy="5572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tx1">
                    <a:lumMod val="95000"/>
                    <a:lumOff val="5000"/>
                  </a:schemeClr>
                </a:solidFill>
              </a:rPr>
              <a:t>Review</a:t>
            </a:r>
            <a:endParaRPr lang="en-US" sz="2400" b="1" dirty="0">
              <a:solidFill>
                <a:schemeClr val="tx1">
                  <a:lumMod val="95000"/>
                  <a:lumOff val="5000"/>
                </a:schemeClr>
              </a:solidFill>
            </a:endParaRPr>
          </a:p>
        </p:txBody>
      </p:sp>
      <p:sp>
        <p:nvSpPr>
          <p:cNvPr id="9" name="Rectangle 8"/>
          <p:cNvSpPr/>
          <p:nvPr/>
        </p:nvSpPr>
        <p:spPr>
          <a:xfrm>
            <a:off x="9437687" y="5632616"/>
            <a:ext cx="1671637" cy="5572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tx1">
                    <a:lumMod val="95000"/>
                    <a:lumOff val="5000"/>
                  </a:schemeClr>
                </a:solidFill>
              </a:rPr>
              <a:t>Date</a:t>
            </a:r>
            <a:endParaRPr lang="en-US" sz="2400" b="1" dirty="0">
              <a:solidFill>
                <a:schemeClr val="tx1">
                  <a:lumMod val="95000"/>
                  <a:lumOff val="5000"/>
                </a:schemeClr>
              </a:solidFill>
            </a:endParaRPr>
          </a:p>
        </p:txBody>
      </p:sp>
      <p:sp>
        <p:nvSpPr>
          <p:cNvPr id="10" name="Rectangle 9"/>
          <p:cNvSpPr/>
          <p:nvPr/>
        </p:nvSpPr>
        <p:spPr>
          <a:xfrm>
            <a:off x="7528982" y="3233923"/>
            <a:ext cx="1671637" cy="5572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tx1">
                    <a:lumMod val="95000"/>
                    <a:lumOff val="5000"/>
                  </a:schemeClr>
                </a:solidFill>
              </a:rPr>
              <a:t>Rating</a:t>
            </a:r>
            <a:endParaRPr lang="en-US" sz="2400" b="1" dirty="0">
              <a:solidFill>
                <a:schemeClr val="tx1">
                  <a:lumMod val="95000"/>
                  <a:lumOff val="5000"/>
                </a:schemeClr>
              </a:solidFill>
            </a:endParaRPr>
          </a:p>
        </p:txBody>
      </p:sp>
      <p:sp>
        <p:nvSpPr>
          <p:cNvPr id="11" name="Rectangle 10"/>
          <p:cNvSpPr/>
          <p:nvPr/>
        </p:nvSpPr>
        <p:spPr>
          <a:xfrm>
            <a:off x="7540888" y="4092250"/>
            <a:ext cx="1671637" cy="5572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tx1">
                    <a:lumMod val="95000"/>
                    <a:lumOff val="5000"/>
                  </a:schemeClr>
                </a:solidFill>
              </a:rPr>
              <a:t>App</a:t>
            </a:r>
            <a:endParaRPr lang="en-US" sz="2400" b="1" dirty="0">
              <a:solidFill>
                <a:schemeClr val="tx1">
                  <a:lumMod val="95000"/>
                  <a:lumOff val="5000"/>
                </a:schemeClr>
              </a:solidFill>
            </a:endParaRPr>
          </a:p>
        </p:txBody>
      </p:sp>
      <p:sp>
        <p:nvSpPr>
          <p:cNvPr id="12" name="Rectangle 11"/>
          <p:cNvSpPr/>
          <p:nvPr/>
        </p:nvSpPr>
        <p:spPr>
          <a:xfrm>
            <a:off x="7528981" y="4836774"/>
            <a:ext cx="1671637" cy="5572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tx1">
                    <a:lumMod val="95000"/>
                    <a:lumOff val="5000"/>
                  </a:schemeClr>
                </a:solidFill>
              </a:rPr>
              <a:t>Company</a:t>
            </a:r>
            <a:endParaRPr lang="en-US" sz="2400" b="1" dirty="0">
              <a:solidFill>
                <a:schemeClr val="tx1">
                  <a:lumMod val="95000"/>
                  <a:lumOff val="5000"/>
                </a:schemeClr>
              </a:solidFill>
            </a:endParaRPr>
          </a:p>
        </p:txBody>
      </p:sp>
      <p:sp>
        <p:nvSpPr>
          <p:cNvPr id="13" name="Rectangle 12"/>
          <p:cNvSpPr/>
          <p:nvPr/>
        </p:nvSpPr>
        <p:spPr>
          <a:xfrm>
            <a:off x="7528981" y="5632616"/>
            <a:ext cx="1671637" cy="557212"/>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tx1">
                    <a:lumMod val="95000"/>
                    <a:lumOff val="5000"/>
                  </a:schemeClr>
                </a:solidFill>
              </a:rPr>
              <a:t>Top</a:t>
            </a:r>
            <a:r>
              <a:rPr lang="zh-CN" altLang="en-US" sz="2400" b="1" dirty="0">
                <a:solidFill>
                  <a:schemeClr val="tx1">
                    <a:lumMod val="95000"/>
                    <a:lumOff val="5000"/>
                  </a:schemeClr>
                </a:solidFill>
              </a:rPr>
              <a:t> </a:t>
            </a:r>
            <a:r>
              <a:rPr lang="en-US" altLang="zh-CN" sz="2400" b="1" dirty="0" smtClean="0">
                <a:solidFill>
                  <a:schemeClr val="tx1">
                    <a:lumMod val="95000"/>
                    <a:lumOff val="5000"/>
                  </a:schemeClr>
                </a:solidFill>
              </a:rPr>
              <a:t>Chart</a:t>
            </a:r>
            <a:endParaRPr lang="en-US" sz="2400" b="1" dirty="0">
              <a:solidFill>
                <a:schemeClr val="tx1">
                  <a:lumMod val="95000"/>
                  <a:lumOff val="5000"/>
                </a:schemeClr>
              </a:solidFill>
            </a:endParaRPr>
          </a:p>
        </p:txBody>
      </p:sp>
    </p:spTree>
    <p:extLst>
      <p:ext uri="{BB962C8B-B14F-4D97-AF65-F5344CB8AC3E}">
        <p14:creationId xmlns:p14="http://schemas.microsoft.com/office/powerpoint/2010/main" val="187518847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Summary</a:t>
            </a:r>
            <a:endParaRPr lang="en-US" dirty="0"/>
          </a:p>
        </p:txBody>
      </p:sp>
      <p:sp>
        <p:nvSpPr>
          <p:cNvPr id="3" name="Content Placeholder 2"/>
          <p:cNvSpPr>
            <a:spLocks noGrp="1"/>
          </p:cNvSpPr>
          <p:nvPr>
            <p:ph idx="1"/>
          </p:nvPr>
        </p:nvSpPr>
        <p:spPr/>
        <p:txBody>
          <a:bodyPr/>
          <a:lstStyle/>
          <a:p>
            <a:r>
              <a:rPr lang="en-US" altLang="zh-CN" sz="2400" dirty="0" smtClean="0"/>
              <a:t>1.</a:t>
            </a:r>
            <a:r>
              <a:rPr lang="zh-CN" altLang="en-US" sz="2400" dirty="0" smtClean="0"/>
              <a:t> </a:t>
            </a:r>
            <a:r>
              <a:rPr lang="en-US" altLang="zh-CN" sz="2400" dirty="0" smtClean="0"/>
              <a:t>For</a:t>
            </a:r>
            <a:r>
              <a:rPr lang="zh-CN" altLang="en-US" sz="2400" dirty="0" smtClean="0"/>
              <a:t> </a:t>
            </a:r>
            <a:r>
              <a:rPr lang="en-US" altLang="zh-CN" sz="2400" dirty="0" smtClean="0"/>
              <a:t>all</a:t>
            </a:r>
            <a:r>
              <a:rPr lang="zh-CN" altLang="en-US" sz="2400" dirty="0" smtClean="0"/>
              <a:t> </a:t>
            </a:r>
            <a:r>
              <a:rPr lang="en-US" altLang="zh-CN" sz="2400" dirty="0" smtClean="0"/>
              <a:t>the</a:t>
            </a:r>
            <a:r>
              <a:rPr lang="zh-CN" altLang="en-US" sz="2400" dirty="0"/>
              <a:t> </a:t>
            </a:r>
            <a:r>
              <a:rPr lang="en-US" altLang="zh-CN" sz="2400" dirty="0" smtClean="0"/>
              <a:t>top</a:t>
            </a:r>
            <a:r>
              <a:rPr lang="zh-CN" altLang="en-US" sz="2400" dirty="0" smtClean="0"/>
              <a:t> </a:t>
            </a:r>
            <a:r>
              <a:rPr lang="en-US" altLang="zh-CN" sz="2400" dirty="0" smtClean="0"/>
              <a:t>apps</a:t>
            </a:r>
            <a:r>
              <a:rPr lang="zh-CN" altLang="en-US" sz="2400" dirty="0" smtClean="0"/>
              <a:t> </a:t>
            </a:r>
            <a:r>
              <a:rPr lang="en-US" altLang="zh-CN" sz="2400" dirty="0" smtClean="0"/>
              <a:t>people</a:t>
            </a:r>
            <a:r>
              <a:rPr lang="zh-CN" altLang="en-US" sz="2400" dirty="0" smtClean="0"/>
              <a:t> </a:t>
            </a:r>
            <a:r>
              <a:rPr lang="en-US" altLang="zh-CN" sz="2400" dirty="0" smtClean="0"/>
              <a:t>downloaded,</a:t>
            </a:r>
            <a:r>
              <a:rPr lang="zh-CN" altLang="en-US" sz="2400" dirty="0"/>
              <a:t> </a:t>
            </a:r>
            <a:r>
              <a:rPr lang="en-US" altLang="zh-CN" sz="2400" dirty="0" smtClean="0"/>
              <a:t>“game”</a:t>
            </a:r>
            <a:r>
              <a:rPr lang="zh-CN" altLang="en-US" sz="2400" dirty="0" smtClean="0"/>
              <a:t> </a:t>
            </a:r>
            <a:r>
              <a:rPr lang="en-US" altLang="zh-CN" sz="2400" dirty="0" smtClean="0"/>
              <a:t>is</a:t>
            </a:r>
            <a:r>
              <a:rPr lang="zh-CN" altLang="en-US" sz="2400" dirty="0" smtClean="0"/>
              <a:t> </a:t>
            </a:r>
            <a:r>
              <a:rPr lang="en-US" altLang="zh-CN" sz="2400" dirty="0" smtClean="0"/>
              <a:t>the</a:t>
            </a:r>
            <a:r>
              <a:rPr lang="zh-CN" altLang="en-US" sz="2400" dirty="0" smtClean="0"/>
              <a:t> </a:t>
            </a:r>
            <a:r>
              <a:rPr lang="en-US" altLang="zh-CN" sz="2400" dirty="0" smtClean="0"/>
              <a:t>top</a:t>
            </a:r>
            <a:r>
              <a:rPr lang="zh-CN" altLang="en-US" sz="2400" dirty="0" smtClean="0"/>
              <a:t> </a:t>
            </a:r>
            <a:r>
              <a:rPr lang="en-US" altLang="zh-CN" sz="2400" dirty="0" smtClean="0"/>
              <a:t>1</a:t>
            </a:r>
            <a:r>
              <a:rPr lang="zh-CN" altLang="en-US" sz="2400" dirty="0" smtClean="0"/>
              <a:t> </a:t>
            </a:r>
            <a:r>
              <a:rPr lang="en-US" altLang="zh-CN" sz="2400" dirty="0" smtClean="0"/>
              <a:t>word.</a:t>
            </a:r>
          </a:p>
          <a:p>
            <a:r>
              <a:rPr lang="en-US" altLang="zh-CN" sz="2400" dirty="0" smtClean="0"/>
              <a:t>2.</a:t>
            </a:r>
            <a:r>
              <a:rPr lang="zh-CN" altLang="en-US" sz="2400" dirty="0"/>
              <a:t> </a:t>
            </a:r>
            <a:r>
              <a:rPr lang="en-US" altLang="zh-CN" sz="2400" dirty="0" smtClean="0"/>
              <a:t>doc2vec:</a:t>
            </a:r>
            <a:r>
              <a:rPr lang="zh-CN" altLang="en-US" sz="2400" dirty="0" smtClean="0"/>
              <a:t> </a:t>
            </a:r>
            <a:r>
              <a:rPr lang="en-US" altLang="zh-CN" sz="2400" dirty="0" smtClean="0"/>
              <a:t>a</a:t>
            </a:r>
            <a:r>
              <a:rPr lang="zh-CN" altLang="en-US" sz="2400" dirty="0" smtClean="0"/>
              <a:t> </a:t>
            </a:r>
            <a:r>
              <a:rPr lang="en-US" altLang="zh-CN" sz="2400" dirty="0" smtClean="0"/>
              <a:t>very</a:t>
            </a:r>
            <a:r>
              <a:rPr lang="zh-CN" altLang="en-US" sz="2400" dirty="0" smtClean="0"/>
              <a:t> </a:t>
            </a:r>
            <a:r>
              <a:rPr lang="en-US" altLang="zh-CN" sz="2400" dirty="0" smtClean="0"/>
              <a:t>cool</a:t>
            </a:r>
            <a:r>
              <a:rPr lang="zh-CN" altLang="en-US" sz="2400" dirty="0" smtClean="0"/>
              <a:t> </a:t>
            </a:r>
            <a:r>
              <a:rPr lang="en-US" altLang="zh-CN" sz="2400" dirty="0" smtClean="0"/>
              <a:t>algorithm</a:t>
            </a:r>
            <a:r>
              <a:rPr lang="zh-CN" altLang="en-US" sz="2400" dirty="0" smtClean="0"/>
              <a:t> </a:t>
            </a:r>
            <a:r>
              <a:rPr lang="en-US" altLang="zh-CN" sz="2400" dirty="0" smtClean="0"/>
              <a:t>to</a:t>
            </a:r>
            <a:r>
              <a:rPr lang="zh-CN" altLang="en-US" sz="2400" dirty="0" smtClean="0"/>
              <a:t> </a:t>
            </a:r>
            <a:r>
              <a:rPr lang="en-US" altLang="zh-CN" sz="2400" dirty="0" smtClean="0"/>
              <a:t>make</a:t>
            </a:r>
            <a:r>
              <a:rPr lang="zh-CN" altLang="en-US" sz="2400" dirty="0" smtClean="0"/>
              <a:t> </a:t>
            </a:r>
            <a:r>
              <a:rPr lang="en-US" altLang="zh-CN" sz="2400" dirty="0" smtClean="0"/>
              <a:t>text</a:t>
            </a:r>
            <a:r>
              <a:rPr lang="zh-CN" altLang="en-US" sz="2400" dirty="0" smtClean="0"/>
              <a:t> </a:t>
            </a:r>
            <a:r>
              <a:rPr lang="en-US" altLang="zh-CN" sz="2400" dirty="0" smtClean="0"/>
              <a:t>document</a:t>
            </a:r>
            <a:r>
              <a:rPr lang="zh-CN" altLang="en-US" sz="2400" dirty="0" smtClean="0"/>
              <a:t> </a:t>
            </a:r>
            <a:r>
              <a:rPr lang="en-US" altLang="zh-CN" sz="2400" dirty="0" smtClean="0"/>
              <a:t>to</a:t>
            </a:r>
            <a:r>
              <a:rPr lang="zh-CN" altLang="en-US" sz="2400" dirty="0" smtClean="0"/>
              <a:t> </a:t>
            </a:r>
            <a:r>
              <a:rPr lang="en-US" altLang="zh-CN" sz="2400" dirty="0" smtClean="0"/>
              <a:t>vector,</a:t>
            </a:r>
            <a:r>
              <a:rPr lang="zh-CN" altLang="en-US" sz="2400" dirty="0" smtClean="0"/>
              <a:t> </a:t>
            </a:r>
            <a:r>
              <a:rPr lang="en-US" altLang="zh-CN" sz="2400" dirty="0" smtClean="0"/>
              <a:t>then</a:t>
            </a:r>
            <a:r>
              <a:rPr lang="zh-CN" altLang="en-US" sz="2400" dirty="0" smtClean="0"/>
              <a:t> </a:t>
            </a:r>
            <a:r>
              <a:rPr lang="en-US" altLang="zh-CN" sz="2400" dirty="0" smtClean="0"/>
              <a:t>we</a:t>
            </a:r>
            <a:r>
              <a:rPr lang="zh-CN" altLang="en-US" sz="2400" dirty="0" smtClean="0"/>
              <a:t> </a:t>
            </a:r>
            <a:r>
              <a:rPr lang="en-US" altLang="zh-CN" sz="2400" dirty="0" smtClean="0"/>
              <a:t>can</a:t>
            </a:r>
            <a:r>
              <a:rPr lang="zh-CN" altLang="en-US" sz="2400" dirty="0" smtClean="0"/>
              <a:t> </a:t>
            </a:r>
            <a:r>
              <a:rPr lang="en-US" altLang="zh-CN" sz="2400" dirty="0" smtClean="0"/>
              <a:t>use</a:t>
            </a:r>
            <a:r>
              <a:rPr lang="zh-CN" altLang="en-US" sz="2400" dirty="0" smtClean="0"/>
              <a:t> </a:t>
            </a:r>
            <a:r>
              <a:rPr lang="en-US" altLang="zh-CN" sz="2400" dirty="0" smtClean="0"/>
              <a:t>cosine</a:t>
            </a:r>
            <a:r>
              <a:rPr lang="zh-CN" altLang="en-US" sz="2400" dirty="0" smtClean="0"/>
              <a:t> </a:t>
            </a:r>
            <a:r>
              <a:rPr lang="en-US" altLang="zh-CN" sz="2400" dirty="0" smtClean="0"/>
              <a:t>similarity</a:t>
            </a:r>
            <a:r>
              <a:rPr lang="zh-CN" altLang="en-US" sz="2400" dirty="0" smtClean="0"/>
              <a:t> </a:t>
            </a:r>
            <a:r>
              <a:rPr lang="en-US" altLang="zh-CN" sz="2400" dirty="0" smtClean="0"/>
              <a:t>or</a:t>
            </a:r>
            <a:r>
              <a:rPr lang="zh-CN" altLang="en-US" sz="2400" dirty="0" smtClean="0"/>
              <a:t> </a:t>
            </a:r>
            <a:r>
              <a:rPr lang="en-US" altLang="zh-CN" sz="2400" dirty="0" smtClean="0"/>
              <a:t>other</a:t>
            </a:r>
            <a:r>
              <a:rPr lang="zh-CN" altLang="en-US" sz="2400" dirty="0" smtClean="0"/>
              <a:t> </a:t>
            </a:r>
            <a:r>
              <a:rPr lang="en-US" altLang="zh-CN" sz="2400" dirty="0" smtClean="0"/>
              <a:t>distance</a:t>
            </a:r>
            <a:r>
              <a:rPr lang="zh-CN" altLang="en-US" sz="2400" dirty="0" smtClean="0"/>
              <a:t> </a:t>
            </a:r>
            <a:r>
              <a:rPr lang="en-US" altLang="zh-CN" sz="2400" dirty="0" smtClean="0"/>
              <a:t>to</a:t>
            </a:r>
            <a:r>
              <a:rPr lang="zh-CN" altLang="en-US" sz="2400" dirty="0" smtClean="0"/>
              <a:t> </a:t>
            </a:r>
            <a:r>
              <a:rPr lang="en-US" altLang="zh-CN" sz="2400" dirty="0" smtClean="0"/>
              <a:t>find</a:t>
            </a:r>
            <a:r>
              <a:rPr lang="zh-CN" altLang="en-US" sz="2400" dirty="0" smtClean="0"/>
              <a:t> </a:t>
            </a:r>
            <a:r>
              <a:rPr lang="en-US" altLang="zh-CN" sz="2400" dirty="0" smtClean="0"/>
              <a:t>the</a:t>
            </a:r>
            <a:r>
              <a:rPr lang="zh-CN" altLang="en-US" sz="2400" dirty="0" smtClean="0"/>
              <a:t> </a:t>
            </a:r>
            <a:r>
              <a:rPr lang="en-US" altLang="zh-CN" sz="2400" dirty="0" smtClean="0"/>
              <a:t>same</a:t>
            </a:r>
            <a:r>
              <a:rPr lang="zh-CN" altLang="en-US" sz="2400" dirty="0" smtClean="0"/>
              <a:t> </a:t>
            </a:r>
            <a:r>
              <a:rPr lang="en-US" altLang="zh-CN" sz="2400" dirty="0" smtClean="0"/>
              <a:t>or</a:t>
            </a:r>
            <a:r>
              <a:rPr lang="zh-CN" altLang="en-US" sz="2400" dirty="0" smtClean="0"/>
              <a:t> </a:t>
            </a:r>
            <a:r>
              <a:rPr lang="en-US" altLang="zh-CN" sz="2400" dirty="0" smtClean="0"/>
              <a:t>opposite</a:t>
            </a:r>
            <a:r>
              <a:rPr lang="zh-CN" altLang="en-US" sz="2400" dirty="0" smtClean="0"/>
              <a:t> </a:t>
            </a:r>
            <a:r>
              <a:rPr lang="en-US" altLang="zh-CN" sz="2400" dirty="0" smtClean="0"/>
              <a:t>sentences.</a:t>
            </a:r>
          </a:p>
          <a:p>
            <a:r>
              <a:rPr lang="en-US" altLang="zh-CN" sz="2400" dirty="0" smtClean="0"/>
              <a:t>3.</a:t>
            </a:r>
            <a:r>
              <a:rPr lang="zh-CN" altLang="en-US" sz="2400" dirty="0" smtClean="0"/>
              <a:t> </a:t>
            </a:r>
            <a:r>
              <a:rPr lang="en-US" altLang="zh-CN" sz="2400" dirty="0" smtClean="0"/>
              <a:t>Spam</a:t>
            </a:r>
            <a:r>
              <a:rPr lang="zh-CN" altLang="en-US" sz="2400" dirty="0" smtClean="0"/>
              <a:t> </a:t>
            </a:r>
            <a:r>
              <a:rPr lang="en-US" altLang="zh-CN" sz="2400" dirty="0" smtClean="0"/>
              <a:t>Reviews</a:t>
            </a:r>
            <a:r>
              <a:rPr lang="zh-CN" altLang="en-US" sz="2400" dirty="0" smtClean="0"/>
              <a:t> </a:t>
            </a:r>
            <a:r>
              <a:rPr lang="en-US" altLang="zh-CN" sz="2400" dirty="0" smtClean="0"/>
              <a:t>manually</a:t>
            </a:r>
            <a:r>
              <a:rPr lang="zh-CN" altLang="en-US" sz="2400" dirty="0" smtClean="0"/>
              <a:t> </a:t>
            </a:r>
            <a:r>
              <a:rPr lang="en-US" altLang="zh-CN" sz="2400" dirty="0" smtClean="0"/>
              <a:t>detections:</a:t>
            </a:r>
            <a:r>
              <a:rPr lang="zh-CN" altLang="en-US" sz="2400" dirty="0" smtClean="0"/>
              <a:t>  </a:t>
            </a:r>
            <a:r>
              <a:rPr lang="en-US" altLang="zh-CN" sz="2400" dirty="0" smtClean="0"/>
              <a:t>Trash</a:t>
            </a:r>
            <a:r>
              <a:rPr lang="zh-CN" altLang="en-US" sz="2400" dirty="0" smtClean="0"/>
              <a:t> </a:t>
            </a:r>
            <a:r>
              <a:rPr lang="en-US" altLang="zh-CN" sz="2400" dirty="0" smtClean="0"/>
              <a:t>/</a:t>
            </a:r>
            <a:r>
              <a:rPr lang="zh-CN" altLang="en-US" sz="2400" dirty="0" smtClean="0"/>
              <a:t> </a:t>
            </a:r>
            <a:r>
              <a:rPr lang="en-US" altLang="zh-CN" sz="2400" dirty="0" smtClean="0"/>
              <a:t>Duplicates</a:t>
            </a:r>
          </a:p>
          <a:p>
            <a:r>
              <a:rPr lang="en-US" altLang="zh-CN" sz="2400" dirty="0" smtClean="0"/>
              <a:t>4.</a:t>
            </a:r>
            <a:r>
              <a:rPr lang="zh-CN" altLang="en-US" sz="2400" dirty="0" smtClean="0"/>
              <a:t> </a:t>
            </a:r>
            <a:r>
              <a:rPr lang="en-US" altLang="zh-CN" sz="2400" dirty="0" smtClean="0"/>
              <a:t>Don</a:t>
            </a:r>
            <a:r>
              <a:rPr lang="uk-UA" altLang="zh-CN" sz="2400" dirty="0" smtClean="0"/>
              <a:t>’</a:t>
            </a:r>
            <a:r>
              <a:rPr lang="en-US" altLang="zh-CN" sz="2400" dirty="0" smtClean="0"/>
              <a:t>t</a:t>
            </a:r>
            <a:r>
              <a:rPr lang="zh-CN" altLang="en-US" sz="2400" dirty="0" smtClean="0"/>
              <a:t> </a:t>
            </a:r>
            <a:r>
              <a:rPr lang="en-US" altLang="zh-CN" sz="2400" dirty="0" smtClean="0"/>
              <a:t>trust</a:t>
            </a:r>
            <a:r>
              <a:rPr lang="zh-CN" altLang="en-US" sz="2400" dirty="0" smtClean="0"/>
              <a:t> </a:t>
            </a:r>
            <a:r>
              <a:rPr lang="en-US" altLang="zh-CN" sz="2400" dirty="0" smtClean="0"/>
              <a:t>Casino</a:t>
            </a:r>
            <a:r>
              <a:rPr lang="zh-CN" altLang="en-US" sz="2400" dirty="0" smtClean="0"/>
              <a:t> </a:t>
            </a:r>
            <a:r>
              <a:rPr lang="en-US" altLang="zh-CN" sz="2400" dirty="0" smtClean="0"/>
              <a:t>apps’</a:t>
            </a:r>
            <a:r>
              <a:rPr lang="zh-CN" altLang="en-US" sz="2400" dirty="0" smtClean="0"/>
              <a:t> </a:t>
            </a:r>
            <a:r>
              <a:rPr lang="en-US" altLang="zh-CN" sz="2400" dirty="0" smtClean="0"/>
              <a:t>reviews!!</a:t>
            </a:r>
          </a:p>
          <a:p>
            <a:endParaRPr lang="en-US" altLang="zh-CN" dirty="0" smtClean="0"/>
          </a:p>
        </p:txBody>
      </p:sp>
    </p:spTree>
    <p:extLst>
      <p:ext uri="{BB962C8B-B14F-4D97-AF65-F5344CB8AC3E}">
        <p14:creationId xmlns:p14="http://schemas.microsoft.com/office/powerpoint/2010/main" val="132983734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What’s</a:t>
            </a:r>
            <a:r>
              <a:rPr lang="zh-CN" altLang="en-US" dirty="0" smtClean="0"/>
              <a:t> </a:t>
            </a:r>
            <a:r>
              <a:rPr lang="en-US" altLang="zh-CN" dirty="0" smtClean="0"/>
              <a:t>More?	</a:t>
            </a:r>
            <a:endParaRPr lang="en-US" dirty="0"/>
          </a:p>
        </p:txBody>
      </p:sp>
      <p:sp>
        <p:nvSpPr>
          <p:cNvPr id="3" name="Content Placeholder 2"/>
          <p:cNvSpPr>
            <a:spLocks noGrp="1"/>
          </p:cNvSpPr>
          <p:nvPr>
            <p:ph idx="1"/>
          </p:nvPr>
        </p:nvSpPr>
        <p:spPr/>
        <p:txBody>
          <a:bodyPr>
            <a:normAutofit/>
          </a:bodyPr>
          <a:lstStyle/>
          <a:p>
            <a:r>
              <a:rPr lang="en-US" altLang="zh-CN" sz="2800" dirty="0" smtClean="0"/>
              <a:t>1.</a:t>
            </a:r>
            <a:r>
              <a:rPr lang="zh-CN" altLang="en-US" sz="2800" dirty="0" smtClean="0"/>
              <a:t> </a:t>
            </a:r>
            <a:r>
              <a:rPr lang="en-US" altLang="zh-CN" sz="2800" dirty="0" smtClean="0"/>
              <a:t>Bigger</a:t>
            </a:r>
            <a:r>
              <a:rPr lang="zh-CN" altLang="en-US" sz="2800" dirty="0" smtClean="0"/>
              <a:t> </a:t>
            </a:r>
            <a:r>
              <a:rPr lang="en-US" altLang="zh-CN" sz="2800" dirty="0" smtClean="0"/>
              <a:t>Data</a:t>
            </a:r>
            <a:r>
              <a:rPr lang="zh-CN" altLang="en-US" sz="2800" dirty="0" smtClean="0"/>
              <a:t> </a:t>
            </a:r>
            <a:r>
              <a:rPr lang="en-US" altLang="zh-CN" sz="2800" dirty="0" smtClean="0"/>
              <a:t>sets</a:t>
            </a:r>
          </a:p>
          <a:p>
            <a:r>
              <a:rPr lang="en-US" altLang="zh-CN" sz="2800" dirty="0" smtClean="0"/>
              <a:t>2.</a:t>
            </a:r>
            <a:r>
              <a:rPr lang="zh-CN" altLang="en-US" sz="2800" dirty="0" smtClean="0"/>
              <a:t> </a:t>
            </a:r>
            <a:r>
              <a:rPr lang="en-US" altLang="zh-CN" sz="2800" dirty="0" smtClean="0"/>
              <a:t>Using</a:t>
            </a:r>
            <a:r>
              <a:rPr lang="zh-CN" altLang="en-US" sz="2800" dirty="0" smtClean="0"/>
              <a:t> </a:t>
            </a:r>
            <a:r>
              <a:rPr lang="en-US" altLang="zh-CN" sz="2800" dirty="0" smtClean="0"/>
              <a:t>Cosine</a:t>
            </a:r>
            <a:r>
              <a:rPr lang="zh-CN" altLang="en-US" sz="2800" dirty="0" smtClean="0"/>
              <a:t> </a:t>
            </a:r>
            <a:r>
              <a:rPr lang="en-US" altLang="zh-CN" sz="2800" dirty="0" smtClean="0"/>
              <a:t>Similarity</a:t>
            </a:r>
            <a:r>
              <a:rPr lang="zh-CN" altLang="en-US" sz="2800" dirty="0" smtClean="0"/>
              <a:t> </a:t>
            </a:r>
            <a:r>
              <a:rPr lang="en-US" altLang="zh-CN" sz="2800" dirty="0" smtClean="0"/>
              <a:t>to</a:t>
            </a:r>
            <a:r>
              <a:rPr lang="zh-CN" altLang="en-US" sz="2800" dirty="0" smtClean="0"/>
              <a:t> </a:t>
            </a:r>
            <a:r>
              <a:rPr lang="en-US" altLang="zh-CN" sz="2800" dirty="0" smtClean="0"/>
              <a:t>find</a:t>
            </a:r>
            <a:r>
              <a:rPr lang="zh-CN" altLang="en-US" sz="2800" dirty="0" smtClean="0"/>
              <a:t> </a:t>
            </a:r>
            <a:r>
              <a:rPr lang="en-US" altLang="zh-CN" sz="2800" dirty="0" smtClean="0"/>
              <a:t>duplicates??</a:t>
            </a:r>
          </a:p>
          <a:p>
            <a:r>
              <a:rPr lang="en-US" altLang="zh-CN" sz="2800" dirty="0" smtClean="0"/>
              <a:t>3.</a:t>
            </a:r>
            <a:r>
              <a:rPr lang="zh-CN" altLang="en-US" sz="2800" dirty="0" smtClean="0"/>
              <a:t> </a:t>
            </a:r>
            <a:r>
              <a:rPr lang="en-US" altLang="zh-CN" sz="2800" dirty="0" smtClean="0"/>
              <a:t>User-Interface</a:t>
            </a:r>
            <a:r>
              <a:rPr lang="zh-CN" altLang="en-US" sz="2800" dirty="0" smtClean="0"/>
              <a:t> </a:t>
            </a:r>
            <a:r>
              <a:rPr lang="en-US" altLang="zh-CN" sz="2800" dirty="0" smtClean="0"/>
              <a:t>Recommendation</a:t>
            </a:r>
            <a:r>
              <a:rPr lang="zh-CN" altLang="en-US" sz="2800" dirty="0" smtClean="0"/>
              <a:t> </a:t>
            </a:r>
            <a:r>
              <a:rPr lang="en-US" altLang="zh-CN" sz="2800" dirty="0" smtClean="0"/>
              <a:t>System</a:t>
            </a:r>
          </a:p>
          <a:p>
            <a:r>
              <a:rPr lang="en-US" altLang="zh-CN" sz="2800" dirty="0" smtClean="0"/>
              <a:t>4.</a:t>
            </a:r>
            <a:r>
              <a:rPr lang="zh-CN" altLang="en-US" sz="2800" dirty="0" smtClean="0"/>
              <a:t> </a:t>
            </a:r>
            <a:r>
              <a:rPr lang="en-US" altLang="zh-CN" sz="2800" dirty="0" smtClean="0"/>
              <a:t>Spam</a:t>
            </a:r>
            <a:r>
              <a:rPr lang="zh-CN" altLang="en-US" sz="2800" dirty="0" smtClean="0"/>
              <a:t> </a:t>
            </a:r>
            <a:r>
              <a:rPr lang="en-US" altLang="zh-CN" sz="2800" dirty="0" smtClean="0"/>
              <a:t>Review</a:t>
            </a:r>
            <a:r>
              <a:rPr lang="zh-CN" altLang="en-US" sz="2800" dirty="0" smtClean="0"/>
              <a:t> </a:t>
            </a:r>
            <a:r>
              <a:rPr lang="en-US" altLang="zh-CN" sz="2800" dirty="0" smtClean="0"/>
              <a:t>Classifier(</a:t>
            </a:r>
            <a:r>
              <a:rPr lang="zh-CN" altLang="en-US" sz="2800" dirty="0" smtClean="0"/>
              <a:t> </a:t>
            </a:r>
            <a:r>
              <a:rPr lang="en-US" altLang="zh-CN" sz="2800" dirty="0" smtClean="0"/>
              <a:t>based</a:t>
            </a:r>
            <a:r>
              <a:rPr lang="zh-CN" altLang="en-US" sz="2800" dirty="0" smtClean="0"/>
              <a:t> </a:t>
            </a:r>
            <a:r>
              <a:rPr lang="en-US" altLang="zh-CN" sz="2800" dirty="0" smtClean="0"/>
              <a:t>on</a:t>
            </a:r>
            <a:r>
              <a:rPr lang="zh-CN" altLang="en-US" sz="2800" dirty="0" smtClean="0"/>
              <a:t> </a:t>
            </a:r>
            <a:r>
              <a:rPr lang="en-US" altLang="zh-CN" sz="2800" dirty="0" smtClean="0"/>
              <a:t>big</a:t>
            </a:r>
            <a:r>
              <a:rPr lang="zh-CN" altLang="en-US" sz="2800" dirty="0" smtClean="0"/>
              <a:t> </a:t>
            </a:r>
            <a:r>
              <a:rPr lang="en-US" altLang="zh-CN" sz="2800" dirty="0" smtClean="0"/>
              <a:t>datasets--&gt;back</a:t>
            </a:r>
            <a:r>
              <a:rPr lang="zh-CN" altLang="en-US" sz="2800" dirty="0" smtClean="0"/>
              <a:t> </a:t>
            </a:r>
            <a:r>
              <a:rPr lang="en-US" altLang="zh-CN" sz="2800" dirty="0" smtClean="0"/>
              <a:t>to</a:t>
            </a:r>
            <a:r>
              <a:rPr lang="zh-CN" altLang="en-US" sz="2800" dirty="0" smtClean="0"/>
              <a:t> </a:t>
            </a:r>
            <a:r>
              <a:rPr lang="en-US" altLang="zh-CN" sz="2800" dirty="0" smtClean="0"/>
              <a:t>1.)</a:t>
            </a:r>
            <a:endParaRPr lang="en-US" sz="2800" dirty="0"/>
          </a:p>
        </p:txBody>
      </p:sp>
    </p:spTree>
    <p:extLst>
      <p:ext uri="{BB962C8B-B14F-4D97-AF65-F5344CB8AC3E}">
        <p14:creationId xmlns:p14="http://schemas.microsoft.com/office/powerpoint/2010/main" val="18454874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altLang="zh-CN" sz="2400" b="1" dirty="0"/>
              <a:t>References</a:t>
            </a:r>
            <a:r>
              <a:rPr lang="en-US" altLang="zh-CN" sz="2400" dirty="0" smtClean="0"/>
              <a:t>:</a:t>
            </a:r>
          </a:p>
          <a:p>
            <a:r>
              <a:rPr lang="en-US" altLang="zh-CN" dirty="0" smtClean="0"/>
              <a:t>S</a:t>
            </a:r>
            <a:r>
              <a:rPr lang="en-US" dirty="0" smtClean="0"/>
              <a:t>entiment </a:t>
            </a:r>
            <a:r>
              <a:rPr lang="en-US" dirty="0"/>
              <a:t>Analysis and Opinion </a:t>
            </a:r>
            <a:r>
              <a:rPr lang="en-US" dirty="0" err="1" smtClean="0"/>
              <a:t>Mining</a:t>
            </a:r>
            <a:r>
              <a:rPr lang="en-US" altLang="zh-CN" dirty="0" err="1" smtClean="0"/>
              <a:t>,draft</a:t>
            </a:r>
            <a:r>
              <a:rPr lang="en-US" altLang="zh-CN" dirty="0" smtClean="0"/>
              <a:t>,</a:t>
            </a:r>
            <a:r>
              <a:rPr lang="en-US" dirty="0" smtClean="0">
                <a:hlinkClick r:id="rId2"/>
              </a:rPr>
              <a:t> </a:t>
            </a:r>
            <a:r>
              <a:rPr lang="en-US" dirty="0"/>
              <a:t>Bing Liu, Morgan &amp; Claypool Publishers, May </a:t>
            </a:r>
            <a:r>
              <a:rPr lang="en-US" dirty="0" smtClean="0"/>
              <a:t>2012</a:t>
            </a:r>
          </a:p>
          <a:p>
            <a:r>
              <a:rPr lang="en-US" sz="1600" dirty="0">
                <a:hlinkClick r:id="rId3"/>
              </a:rPr>
              <a:t>https://www.cs.uic.edu/~</a:t>
            </a:r>
            <a:r>
              <a:rPr lang="en-US" sz="1600" dirty="0" smtClean="0">
                <a:hlinkClick r:id="rId3"/>
              </a:rPr>
              <a:t>liub/FBS/SentimentAnalysis-and-OpinionMining.pdf</a:t>
            </a:r>
            <a:endParaRPr lang="en-US" sz="1600" dirty="0" smtClean="0"/>
          </a:p>
          <a:p>
            <a:endParaRPr lang="en-US" sz="1600" dirty="0" smtClean="0"/>
          </a:p>
          <a:p>
            <a:r>
              <a:rPr lang="en-US" dirty="0"/>
              <a:t>30 Ways You Can Spot Fake Online </a:t>
            </a:r>
            <a:r>
              <a:rPr lang="en-US" dirty="0" smtClean="0"/>
              <a:t>Reviews</a:t>
            </a:r>
            <a:r>
              <a:rPr lang="en-US" altLang="zh-CN" b="1" dirty="0" smtClean="0"/>
              <a:t>,</a:t>
            </a:r>
            <a:r>
              <a:rPr lang="en-US" dirty="0"/>
              <a:t> By Ben </a:t>
            </a:r>
            <a:r>
              <a:rPr lang="en-US" dirty="0" err="1"/>
              <a:t>Popken</a:t>
            </a:r>
            <a:r>
              <a:rPr lang="en-US" dirty="0"/>
              <a:t> April 14, </a:t>
            </a:r>
            <a:r>
              <a:rPr lang="en-US" dirty="0" smtClean="0"/>
              <a:t>2010</a:t>
            </a:r>
          </a:p>
          <a:p>
            <a:r>
              <a:rPr lang="en-US" sz="1400" dirty="0">
                <a:hlinkClick r:id="rId4"/>
              </a:rPr>
              <a:t>https://consumerist.com/2010/04/14/how-you-spot-fake-online-reviews</a:t>
            </a:r>
            <a:r>
              <a:rPr lang="en-US" sz="1400" dirty="0" smtClean="0">
                <a:hlinkClick r:id="rId4"/>
              </a:rPr>
              <a:t>/</a:t>
            </a:r>
            <a:endParaRPr lang="en-US" dirty="0" smtClean="0"/>
          </a:p>
          <a:p>
            <a:r>
              <a:rPr lang="en-US" altLang="zh-CN" sz="2400" dirty="0" smtClean="0"/>
              <a:t>Thanks</a:t>
            </a:r>
            <a:r>
              <a:rPr lang="zh-CN" altLang="en-US" sz="2400" dirty="0" smtClean="0"/>
              <a:t> </a:t>
            </a:r>
            <a:r>
              <a:rPr lang="en-US" altLang="zh-CN" sz="2400" dirty="0" smtClean="0"/>
              <a:t>for</a:t>
            </a:r>
            <a:r>
              <a:rPr lang="zh-CN" altLang="en-US" sz="2400" dirty="0" smtClean="0"/>
              <a:t> </a:t>
            </a:r>
            <a:r>
              <a:rPr lang="en-US" altLang="zh-CN" sz="2400" dirty="0" err="1" smtClean="0"/>
              <a:t>Zeyu</a:t>
            </a:r>
            <a:r>
              <a:rPr lang="en-US" altLang="zh-CN" sz="2400" dirty="0" smtClean="0"/>
              <a:t>,</a:t>
            </a:r>
            <a:r>
              <a:rPr lang="zh-CN" altLang="en-US" sz="2400" dirty="0" smtClean="0"/>
              <a:t> </a:t>
            </a:r>
            <a:r>
              <a:rPr lang="en-US" altLang="zh-CN" sz="2400" dirty="0" err="1" smtClean="0"/>
              <a:t>Yaxiong</a:t>
            </a:r>
            <a:r>
              <a:rPr lang="zh-CN" altLang="en-US" sz="2400" dirty="0" smtClean="0"/>
              <a:t> </a:t>
            </a:r>
            <a:r>
              <a:rPr lang="en-US" altLang="zh-CN" sz="2400" dirty="0" smtClean="0"/>
              <a:t>and</a:t>
            </a:r>
            <a:r>
              <a:rPr lang="zh-CN" altLang="en-US" sz="2400" dirty="0" smtClean="0"/>
              <a:t> </a:t>
            </a:r>
            <a:r>
              <a:rPr lang="en-US" altLang="zh-CN" sz="2400" dirty="0" smtClean="0"/>
              <a:t>other</a:t>
            </a:r>
            <a:r>
              <a:rPr lang="zh-CN" altLang="en-US" sz="2400" dirty="0" smtClean="0"/>
              <a:t> </a:t>
            </a:r>
            <a:r>
              <a:rPr lang="en-US" altLang="zh-CN" sz="2400" dirty="0" smtClean="0"/>
              <a:t>people</a:t>
            </a:r>
            <a:r>
              <a:rPr lang="zh-CN" altLang="en-US" sz="2400" dirty="0" smtClean="0"/>
              <a:t> </a:t>
            </a:r>
            <a:r>
              <a:rPr lang="en-US" altLang="zh-CN" sz="2400" dirty="0" smtClean="0"/>
              <a:t>who</a:t>
            </a:r>
            <a:r>
              <a:rPr lang="zh-CN" altLang="en-US" sz="2400" dirty="0" smtClean="0"/>
              <a:t> </a:t>
            </a:r>
            <a:r>
              <a:rPr lang="en-US" altLang="zh-CN" sz="2400" dirty="0" smtClean="0"/>
              <a:t>help</a:t>
            </a:r>
            <a:r>
              <a:rPr lang="zh-CN" altLang="en-US" sz="2400" dirty="0" smtClean="0"/>
              <a:t> </a:t>
            </a:r>
            <a:r>
              <a:rPr lang="en-US" altLang="zh-CN" sz="2400" dirty="0" smtClean="0"/>
              <a:t>me!</a:t>
            </a:r>
            <a:endParaRPr lang="en-US" sz="2400" dirty="0"/>
          </a:p>
          <a:p>
            <a:endParaRPr lang="en-US" b="1" dirty="0">
              <a:solidFill>
                <a:schemeClr val="accent1"/>
              </a:solidFill>
            </a:endParaRPr>
          </a:p>
        </p:txBody>
      </p:sp>
      <p:sp>
        <p:nvSpPr>
          <p:cNvPr id="4" name="Rectangle 3"/>
          <p:cNvSpPr/>
          <p:nvPr/>
        </p:nvSpPr>
        <p:spPr>
          <a:xfrm>
            <a:off x="1454852" y="802890"/>
            <a:ext cx="5284615" cy="923330"/>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altLang="zh-CN" sz="5400" b="1" cap="none" spc="0" smtClean="0">
                <a:ln/>
                <a:solidFill>
                  <a:schemeClr val="accent3"/>
                </a:solidFill>
                <a:effectLst/>
              </a:rPr>
              <a:t>Thanks!!!</a:t>
            </a:r>
            <a:endParaRPr lang="en-US" altLang="zh-CN" sz="5400" b="1" cap="none" spc="0">
              <a:ln/>
              <a:solidFill>
                <a:schemeClr val="accent3"/>
              </a:solidFill>
              <a:effectLst/>
            </a:endParaRPr>
          </a:p>
        </p:txBody>
      </p:sp>
    </p:spTree>
    <p:extLst>
      <p:ext uri="{BB962C8B-B14F-4D97-AF65-F5344CB8AC3E}">
        <p14:creationId xmlns:p14="http://schemas.microsoft.com/office/powerpoint/2010/main" val="18927367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2195512" y="1394460"/>
            <a:ext cx="8915400" cy="3777622"/>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2400" dirty="0" smtClean="0"/>
              <a:t>Example:</a:t>
            </a:r>
          </a:p>
          <a:p>
            <a:pPr marL="0" marR="0" lvl="0" indent="0" defTabSz="914400" eaLnBrk="1" fontAlgn="auto" latinLnBrk="0" hangingPunct="1">
              <a:lnSpc>
                <a:spcPct val="100000"/>
              </a:lnSpc>
              <a:spcBef>
                <a:spcPts val="0"/>
              </a:spcBef>
              <a:spcAft>
                <a:spcPts val="0"/>
              </a:spcAft>
              <a:buClrTx/>
              <a:buSzTx/>
              <a:buFontTx/>
              <a:buNone/>
              <a:tabLst/>
              <a:defRPr/>
            </a:pPr>
            <a:r>
              <a:rPr lang="en-US" altLang="zh-CN" sz="2400" dirty="0" smtClean="0"/>
              <a:t>Review</a:t>
            </a:r>
            <a:r>
              <a:rPr lang="zh-CN" altLang="en-US" sz="2400" dirty="0" smtClean="0"/>
              <a:t> </a:t>
            </a:r>
            <a:r>
              <a:rPr lang="en-US" altLang="zh-CN" sz="2400" dirty="0" smtClean="0"/>
              <a:t>No.1</a:t>
            </a:r>
          </a:p>
          <a:p>
            <a:pPr marL="0" marR="0" lvl="0" indent="0" defTabSz="914400" eaLnBrk="1" fontAlgn="auto" latinLnBrk="0" hangingPunct="1">
              <a:lnSpc>
                <a:spcPct val="100000"/>
              </a:lnSpc>
              <a:spcBef>
                <a:spcPts val="0"/>
              </a:spcBef>
              <a:spcAft>
                <a:spcPts val="0"/>
              </a:spcAft>
              <a:buClrTx/>
              <a:buSzTx/>
              <a:buFontTx/>
              <a:buNone/>
              <a:tabLst/>
              <a:defRPr/>
            </a:pPr>
            <a:endParaRPr lang="en-US" sz="2400" dirty="0"/>
          </a:p>
        </p:txBody>
      </p:sp>
      <p:graphicFrame>
        <p:nvGraphicFramePr>
          <p:cNvPr id="4" name="Table 3"/>
          <p:cNvGraphicFramePr>
            <a:graphicFrameLocks noGrp="1"/>
          </p:cNvGraphicFramePr>
          <p:nvPr>
            <p:extLst>
              <p:ext uri="{D42A27DB-BD31-4B8C-83A1-F6EECF244321}">
                <p14:modId xmlns:p14="http://schemas.microsoft.com/office/powerpoint/2010/main" val="1045479829"/>
              </p:ext>
            </p:extLst>
          </p:nvPr>
        </p:nvGraphicFramePr>
        <p:xfrm>
          <a:off x="2195512" y="2675350"/>
          <a:ext cx="8128000" cy="3191831"/>
        </p:xfrm>
        <a:graphic>
          <a:graphicData uri="http://schemas.openxmlformats.org/drawingml/2006/table">
            <a:tbl>
              <a:tblPr firstRow="1" bandRow="1">
                <a:tableStyleId>{2D5ABB26-0587-4C30-8999-92F81FD0307C}</a:tableStyleId>
              </a:tblPr>
              <a:tblGrid>
                <a:gridCol w="2032000"/>
                <a:gridCol w="2032000"/>
                <a:gridCol w="2032000"/>
                <a:gridCol w="2032000"/>
              </a:tblGrid>
              <a:tr h="722951">
                <a:tc>
                  <a:txBody>
                    <a:bodyPr/>
                    <a:lstStyle/>
                    <a:p>
                      <a:r>
                        <a:rPr lang="en-US" altLang="zh-CN" sz="2000" b="1" dirty="0" smtClean="0"/>
                        <a:t>Rating</a:t>
                      </a:r>
                      <a:endParaRPr lang="en-US" sz="2000" b="1" dirty="0"/>
                    </a:p>
                  </a:txBody>
                  <a:tcPr/>
                </a:tc>
                <a:tc>
                  <a:txBody>
                    <a:bodyPr/>
                    <a:lstStyle/>
                    <a:p>
                      <a:r>
                        <a:rPr lang="en-US" dirty="0" smtClean="0"/>
                        <a:t>Rated 5 stars out of five stars</a:t>
                      </a:r>
                      <a:endParaRPr lang="en-US" dirty="0"/>
                    </a:p>
                  </a:txBody>
                  <a:tcPr/>
                </a:tc>
                <a:tc>
                  <a:txBody>
                    <a:bodyPr/>
                    <a:lstStyle/>
                    <a:p>
                      <a:r>
                        <a:rPr lang="en-US" altLang="zh-CN" sz="2000" b="1" dirty="0" smtClean="0"/>
                        <a:t>Category</a:t>
                      </a:r>
                      <a:endParaRPr lang="en-US" sz="2000" b="1" dirty="0"/>
                    </a:p>
                  </a:txBody>
                  <a:tcPr/>
                </a:tc>
                <a:tc>
                  <a:txBody>
                    <a:bodyPr/>
                    <a:lstStyle/>
                    <a:p>
                      <a:r>
                        <a:rPr lang="en-US" dirty="0" smtClean="0"/>
                        <a:t>Action</a:t>
                      </a:r>
                      <a:endParaRPr lang="en-US" dirty="0"/>
                    </a:p>
                  </a:txBody>
                  <a:tcPr/>
                </a:tc>
              </a:tr>
              <a:tr h="370840">
                <a:tc>
                  <a:txBody>
                    <a:bodyPr/>
                    <a:lstStyle/>
                    <a:p>
                      <a:r>
                        <a:rPr lang="en-US" altLang="zh-CN" sz="2000" b="1" dirty="0" smtClean="0"/>
                        <a:t>App</a:t>
                      </a:r>
                      <a:endParaRPr lang="en-US" sz="2000" b="1" dirty="0"/>
                    </a:p>
                  </a:txBody>
                  <a:tcPr/>
                </a:tc>
                <a:tc>
                  <a:txBody>
                    <a:bodyPr/>
                    <a:lstStyle/>
                    <a:p>
                      <a:r>
                        <a:rPr lang="en-US" dirty="0" smtClean="0"/>
                        <a:t>Color Switch</a:t>
                      </a:r>
                      <a:endParaRPr lang="en-US" dirty="0"/>
                    </a:p>
                  </a:txBody>
                  <a:tcPr/>
                </a:tc>
                <a:tc>
                  <a:txBody>
                    <a:bodyPr/>
                    <a:lstStyle/>
                    <a:p>
                      <a:r>
                        <a:rPr lang="en-US" altLang="zh-CN" sz="2000" b="1" dirty="0" smtClean="0"/>
                        <a:t>Name</a:t>
                      </a:r>
                      <a:endParaRPr lang="en-US" sz="2000" b="1" dirty="0"/>
                    </a:p>
                  </a:txBody>
                  <a:tcPr/>
                </a:tc>
                <a:tc>
                  <a:txBody>
                    <a:bodyPr/>
                    <a:lstStyle/>
                    <a:p>
                      <a:r>
                        <a:rPr lang="en-US" dirty="0" err="1" smtClean="0"/>
                        <a:t>Kalito</a:t>
                      </a:r>
                      <a:r>
                        <a:rPr lang="en-US" dirty="0" smtClean="0"/>
                        <a:t> Doughnuts</a:t>
                      </a:r>
                      <a:endParaRPr lang="en-US" dirty="0"/>
                    </a:p>
                  </a:txBody>
                  <a:tcPr/>
                </a:tc>
              </a:tr>
              <a:tr h="370840">
                <a:tc>
                  <a:txBody>
                    <a:bodyPr/>
                    <a:lstStyle/>
                    <a:p>
                      <a:r>
                        <a:rPr lang="en-US" altLang="zh-CN" sz="2000" b="1" dirty="0" smtClean="0"/>
                        <a:t>Company</a:t>
                      </a:r>
                      <a:endParaRPr lang="en-US" sz="2000" b="1" dirty="0"/>
                    </a:p>
                  </a:txBody>
                  <a:tcPr/>
                </a:tc>
                <a:tc>
                  <a:txBody>
                    <a:bodyPr/>
                    <a:lstStyle/>
                    <a:p>
                      <a:r>
                        <a:rPr lang="en-US" dirty="0" err="1" smtClean="0"/>
                        <a:t>Fortafy</a:t>
                      </a:r>
                      <a:r>
                        <a:rPr lang="en-US" dirty="0" smtClean="0"/>
                        <a:t> Games</a:t>
                      </a:r>
                      <a:endParaRPr lang="en-US" dirty="0"/>
                    </a:p>
                  </a:txBody>
                  <a:tcPr/>
                </a:tc>
                <a:tc>
                  <a:txBody>
                    <a:bodyPr/>
                    <a:lstStyle/>
                    <a:p>
                      <a:r>
                        <a:rPr lang="en-US" altLang="zh-CN" sz="2000" b="1" dirty="0" smtClean="0"/>
                        <a:t>Review</a:t>
                      </a:r>
                      <a:endParaRPr lang="en-US" sz="2000" b="1" dirty="0"/>
                    </a:p>
                  </a:txBody>
                  <a:tcPr/>
                </a:tc>
                <a:tc>
                  <a:txBody>
                    <a:bodyPr/>
                    <a:lstStyle/>
                    <a:p>
                      <a:r>
                        <a:rPr lang="en-US" dirty="0" smtClean="0"/>
                        <a:t>This is the type of game you can just pickup and play. And</a:t>
                      </a:r>
                      <a:r>
                        <a:rPr lang="is-IS" altLang="zh-CN" dirty="0" smtClean="0"/>
                        <a:t>…</a:t>
                      </a:r>
                      <a:endParaRPr lang="en-US" dirty="0"/>
                    </a:p>
                  </a:txBody>
                  <a:tcPr/>
                </a:tc>
              </a:tr>
              <a:tr h="370840">
                <a:tc>
                  <a:txBody>
                    <a:bodyPr/>
                    <a:lstStyle/>
                    <a:p>
                      <a:r>
                        <a:rPr lang="en-US" altLang="zh-CN" sz="2000" b="1" dirty="0" smtClean="0"/>
                        <a:t>Top</a:t>
                      </a:r>
                      <a:r>
                        <a:rPr lang="zh-CN" altLang="en-US" sz="2000" b="1" dirty="0" smtClean="0"/>
                        <a:t> </a:t>
                      </a:r>
                      <a:r>
                        <a:rPr lang="en-US" altLang="zh-CN" sz="2000" b="1" dirty="0" smtClean="0"/>
                        <a:t>Chart</a:t>
                      </a:r>
                      <a:endParaRPr lang="en-US" sz="2000" b="1" dirty="0"/>
                    </a:p>
                  </a:txBody>
                  <a:tcPr/>
                </a:tc>
                <a:tc>
                  <a:txBody>
                    <a:bodyPr/>
                    <a:lstStyle/>
                    <a:p>
                      <a:r>
                        <a:rPr lang="en-US" dirty="0" smtClean="0"/>
                        <a:t>Top Free in Android Apps</a:t>
                      </a:r>
                      <a:endParaRPr lang="en-US" dirty="0"/>
                    </a:p>
                  </a:txBody>
                  <a:tcPr/>
                </a:tc>
                <a:tc>
                  <a:txBody>
                    <a:bodyPr/>
                    <a:lstStyle/>
                    <a:p>
                      <a:r>
                        <a:rPr lang="en-US" altLang="zh-CN" sz="2000" b="1" dirty="0" smtClean="0"/>
                        <a:t>Date</a:t>
                      </a:r>
                      <a:endParaRPr lang="en-US" sz="2000" b="1" dirty="0"/>
                    </a:p>
                  </a:txBody>
                  <a:tcPr/>
                </a:tc>
                <a:tc>
                  <a:txBody>
                    <a:bodyPr/>
                    <a:lstStyle/>
                    <a:p>
                      <a:r>
                        <a:rPr lang="is-IS" dirty="0" smtClean="0"/>
                        <a:t>2/9/2017</a:t>
                      </a:r>
                      <a:endParaRPr lang="en-US" dirty="0"/>
                    </a:p>
                  </a:txBody>
                  <a:tcPr/>
                </a:tc>
              </a:tr>
            </a:tbl>
          </a:graphicData>
        </a:graphic>
      </p:graphicFrame>
    </p:spTree>
    <p:extLst>
      <p:ext uri="{BB962C8B-B14F-4D97-AF65-F5344CB8AC3E}">
        <p14:creationId xmlns:p14="http://schemas.microsoft.com/office/powerpoint/2010/main" val="15236923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3</a:t>
            </a:r>
            <a:r>
              <a:rPr lang="zh-CN" altLang="en-US" dirty="0" smtClean="0"/>
              <a:t> </a:t>
            </a:r>
            <a:r>
              <a:rPr lang="en-US" altLang="zh-CN" dirty="0" smtClean="0"/>
              <a:t>Layers</a:t>
            </a:r>
            <a:r>
              <a:rPr lang="zh-CN" altLang="en-US" dirty="0" smtClean="0"/>
              <a:t> </a:t>
            </a:r>
            <a:r>
              <a:rPr lang="en-US" altLang="zh-CN" dirty="0" smtClean="0"/>
              <a:t>of</a:t>
            </a:r>
            <a:r>
              <a:rPr lang="zh-CN" altLang="en-US" dirty="0" smtClean="0"/>
              <a:t> </a:t>
            </a:r>
            <a:r>
              <a:rPr lang="en-US" altLang="zh-CN" dirty="0" smtClean="0"/>
              <a:t>the</a:t>
            </a:r>
            <a:r>
              <a:rPr lang="zh-CN" altLang="en-US" dirty="0" smtClean="0"/>
              <a:t> </a:t>
            </a:r>
            <a:r>
              <a:rPr lang="en-US" altLang="zh-CN" dirty="0" smtClean="0"/>
              <a:t>websites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733" y="1535489"/>
            <a:ext cx="9296399" cy="5154476"/>
          </a:xfrm>
        </p:spPr>
      </p:pic>
      <p:sp>
        <p:nvSpPr>
          <p:cNvPr id="5" name="Oval 4"/>
          <p:cNvSpPr/>
          <p:nvPr/>
        </p:nvSpPr>
        <p:spPr>
          <a:xfrm>
            <a:off x="10244667" y="1727200"/>
            <a:ext cx="897465" cy="914400"/>
          </a:xfrm>
          <a:prstGeom prst="ellipse">
            <a:avLst/>
          </a:prstGeom>
          <a:noFill/>
          <a:ln w="63500">
            <a:solidFill>
              <a:srgbClr val="0070C0"/>
            </a:solid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23718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8693" y="624111"/>
            <a:ext cx="10957649" cy="5522690"/>
          </a:xfrm>
        </p:spPr>
      </p:pic>
      <p:sp>
        <p:nvSpPr>
          <p:cNvPr id="9" name="Oval 8"/>
          <p:cNvSpPr/>
          <p:nvPr/>
        </p:nvSpPr>
        <p:spPr>
          <a:xfrm>
            <a:off x="2743201" y="1858433"/>
            <a:ext cx="2252132" cy="2167467"/>
          </a:xfrm>
          <a:prstGeom prst="ellipse">
            <a:avLst/>
          </a:prstGeom>
          <a:noFill/>
          <a:ln w="63500">
            <a:solidFill>
              <a:srgbClr val="0070C0"/>
            </a:solid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287162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838652" y="949412"/>
            <a:ext cx="11048548" cy="5537543"/>
          </a:xfrm>
          <a:prstGeom prst="rect">
            <a:avLst/>
          </a:prstGeom>
        </p:spPr>
      </p:pic>
      <p:sp>
        <p:nvSpPr>
          <p:cNvPr id="5" name="Oval 4"/>
          <p:cNvSpPr/>
          <p:nvPr/>
        </p:nvSpPr>
        <p:spPr>
          <a:xfrm>
            <a:off x="2997201" y="1879600"/>
            <a:ext cx="3522132" cy="1184188"/>
          </a:xfrm>
          <a:prstGeom prst="ellipse">
            <a:avLst/>
          </a:prstGeom>
          <a:noFill/>
          <a:ln w="63500">
            <a:solidFill>
              <a:srgbClr val="0070C0"/>
            </a:solid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367063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sz="2400" b="1" dirty="0"/>
              <a:t>class </a:t>
            </a:r>
            <a:r>
              <a:rPr lang="en-US" sz="2400" b="1" dirty="0" err="1"/>
              <a:t>PttSpider</a:t>
            </a:r>
            <a:r>
              <a:rPr lang="en-US" sz="2400" b="1" dirty="0"/>
              <a:t>(</a:t>
            </a:r>
            <a:r>
              <a:rPr lang="en-US" sz="2400" b="1" dirty="0" err="1"/>
              <a:t>scrapy.Spider</a:t>
            </a:r>
            <a:r>
              <a:rPr lang="en-US" sz="2400" b="1" dirty="0" smtClean="0"/>
              <a:t>):</a:t>
            </a:r>
          </a:p>
          <a:p>
            <a:pPr lvl="1"/>
            <a:r>
              <a:rPr lang="en-US" altLang="zh-CN" sz="2200" dirty="0" smtClean="0"/>
              <a:t>Name</a:t>
            </a:r>
          </a:p>
          <a:p>
            <a:pPr lvl="1"/>
            <a:r>
              <a:rPr lang="en-US" altLang="zh-CN" sz="2200" dirty="0" err="1" smtClean="0"/>
              <a:t>Start_URL</a:t>
            </a:r>
            <a:endParaRPr lang="en-US" altLang="zh-CN" sz="2200" dirty="0" smtClean="0"/>
          </a:p>
          <a:p>
            <a:pPr lvl="1"/>
            <a:r>
              <a:rPr lang="en-US" altLang="zh-CN" sz="2200" dirty="0" err="1"/>
              <a:t>d</a:t>
            </a:r>
            <a:r>
              <a:rPr lang="en-US" altLang="zh-CN" sz="2200" dirty="0" err="1" smtClean="0"/>
              <a:t>ef</a:t>
            </a:r>
            <a:r>
              <a:rPr lang="zh-CN" altLang="en-US" sz="2200" dirty="0" smtClean="0"/>
              <a:t> </a:t>
            </a:r>
            <a:r>
              <a:rPr lang="en-US" altLang="zh-CN" sz="2200" dirty="0" smtClean="0"/>
              <a:t>Parse</a:t>
            </a:r>
          </a:p>
          <a:p>
            <a:pPr lvl="1"/>
            <a:r>
              <a:rPr lang="en-US" altLang="zh-CN" sz="2200" dirty="0" err="1"/>
              <a:t>d</a:t>
            </a:r>
            <a:r>
              <a:rPr lang="en-US" altLang="zh-CN" sz="2200" dirty="0" err="1" smtClean="0"/>
              <a:t>ef</a:t>
            </a:r>
            <a:r>
              <a:rPr lang="zh-CN" altLang="en-US" sz="2200" dirty="0" smtClean="0"/>
              <a:t> </a:t>
            </a:r>
            <a:r>
              <a:rPr lang="en-US" altLang="zh-CN" sz="2200" dirty="0" err="1" smtClean="0"/>
              <a:t>Parse_Top</a:t>
            </a:r>
            <a:endParaRPr lang="en-US" altLang="zh-CN" sz="2200" dirty="0" smtClean="0"/>
          </a:p>
          <a:p>
            <a:pPr lvl="1"/>
            <a:r>
              <a:rPr lang="en-US" altLang="zh-CN" sz="2200" dirty="0" err="1"/>
              <a:t>d</a:t>
            </a:r>
            <a:r>
              <a:rPr lang="en-US" altLang="zh-CN" sz="2200" dirty="0" err="1" smtClean="0"/>
              <a:t>ef</a:t>
            </a:r>
            <a:r>
              <a:rPr lang="zh-CN" altLang="en-US" sz="2200" dirty="0" smtClean="0"/>
              <a:t> </a:t>
            </a:r>
            <a:r>
              <a:rPr lang="en-US" altLang="zh-CN" sz="2200" dirty="0" err="1" smtClean="0"/>
              <a:t>Parse_Each</a:t>
            </a:r>
            <a:endParaRPr lang="en-US" sz="2200" dirty="0" smtClean="0"/>
          </a:p>
        </p:txBody>
      </p:sp>
    </p:spTree>
    <p:extLst>
      <p:ext uri="{BB962C8B-B14F-4D97-AF65-F5344CB8AC3E}">
        <p14:creationId xmlns:p14="http://schemas.microsoft.com/office/powerpoint/2010/main" val="1529338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00" y="286990"/>
            <a:ext cx="10854267" cy="6239682"/>
          </a:xfrm>
        </p:spPr>
      </p:pic>
    </p:spTree>
    <p:extLst>
      <p:ext uri="{BB962C8B-B14F-4D97-AF65-F5344CB8AC3E}">
        <p14:creationId xmlns:p14="http://schemas.microsoft.com/office/powerpoint/2010/main" val="1712878528"/>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302</TotalTime>
  <Words>953</Words>
  <Application>Microsoft Macintosh PowerPoint</Application>
  <PresentationFormat>Widescreen</PresentationFormat>
  <Paragraphs>153</Paragraphs>
  <Slides>32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Cambria Math</vt:lpstr>
      <vt:lpstr>Century Gothic</vt:lpstr>
      <vt:lpstr>Wingdings 3</vt:lpstr>
      <vt:lpstr>幼圆</vt:lpstr>
      <vt:lpstr>Arial</vt:lpstr>
      <vt:lpstr>Wisp</vt:lpstr>
      <vt:lpstr>Recommendation System &amp;Spam Review Analysis </vt:lpstr>
      <vt:lpstr>Content</vt:lpstr>
      <vt:lpstr>Part I: Web Scraping</vt:lpstr>
      <vt:lpstr>PowerPoint Presentation</vt:lpstr>
      <vt:lpstr>3 Layers of the websites</vt:lpstr>
      <vt:lpstr>PowerPoint Presentation</vt:lpstr>
      <vt:lpstr>PowerPoint Presentation</vt:lpstr>
      <vt:lpstr>PowerPoint Presentation</vt:lpstr>
      <vt:lpstr>PowerPoint Presentation</vt:lpstr>
      <vt:lpstr>Word Cloud: Top Free in Android Apps, Top Paid in Android Apps, Top Grossing Games</vt:lpstr>
      <vt:lpstr>PowerPoint Presentation</vt:lpstr>
      <vt:lpstr>PowerPoint Presentation</vt:lpstr>
      <vt:lpstr>Part II: Recommendation System</vt:lpstr>
      <vt:lpstr>PowerPoint Presentation</vt:lpstr>
      <vt:lpstr>PowerPoint Presentation</vt:lpstr>
      <vt:lpstr>PowerPoint Presentation</vt:lpstr>
      <vt:lpstr>PowerPoint Presentation</vt:lpstr>
      <vt:lpstr>PowerPoint Presentation</vt:lpstr>
      <vt:lpstr>PowerPoint Presentation</vt:lpstr>
      <vt:lpstr>WHY?</vt:lpstr>
      <vt:lpstr>Part III: Spam Review Analysis</vt:lpstr>
      <vt:lpstr>Duplicates---key feature to separate fake review</vt:lpstr>
      <vt:lpstr>PowerPoint Presentation</vt:lpstr>
      <vt:lpstr>Distribution Of Duplicates</vt:lpstr>
      <vt:lpstr>Trash Reviews</vt:lpstr>
      <vt:lpstr>Relationship: logistic regression</vt:lpstr>
      <vt:lpstr>PowerPoint Presentation</vt:lpstr>
      <vt:lpstr>Define spam/trash review</vt:lpstr>
      <vt:lpstr>Spam Review Categories</vt:lpstr>
      <vt:lpstr>Summary</vt:lpstr>
      <vt:lpstr>What’s More? </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Recommendation System &amp;Fake Review Analysis </dc:title>
  <dc:creator>Xu Gao</dc:creator>
  <cp:lastModifiedBy>Xu Gao</cp:lastModifiedBy>
  <cp:revision>162</cp:revision>
  <dcterms:created xsi:type="dcterms:W3CDTF">2017-02-12T15:45:13Z</dcterms:created>
  <dcterms:modified xsi:type="dcterms:W3CDTF">2017-02-12T20:47:53Z</dcterms:modified>
</cp:coreProperties>
</file>

<file path=docProps/thumbnail.jpeg>
</file>